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260" r:id="rId1"/>
  </p:sldMasterIdLst>
  <p:notesMasterIdLst>
    <p:notesMasterId r:id="rId3"/>
  </p:notesMasterIdLst>
  <p:handoutMasterIdLst>
    <p:handoutMasterId r:id="rId4"/>
  </p:handoutMasterIdLst>
  <p:sldIdLst>
    <p:sldId id="256" r:id="rId2"/>
  </p:sldIdLst>
  <p:sldSz cx="32918400" cy="32918400"/>
  <p:notesSz cx="39776400" cy="39776400"/>
  <p:embeddedFontLst>
    <p:embeddedFont>
      <p:font typeface="Cambria Math" panose="02040503050406030204" pitchFamily="18" charset="0"/>
      <p:regular r:id="rId5"/>
    </p:embeddedFont>
    <p:embeddedFont>
      <p:font typeface="Calibri" panose="020F0502020204030204" pitchFamily="34" charset="0"/>
      <p:regular r:id="rId6"/>
      <p:bold r:id="rId7"/>
      <p:italic r:id="rId8"/>
      <p:boldItalic r:id="rId9"/>
    </p:embeddedFont>
  </p:embeddedFontLst>
  <p:custDataLst>
    <p:tags r:id="rId10"/>
  </p:custDataLst>
  <p:defaultTex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03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3"/>
    <a:srgbClr val="FCE3C8"/>
    <a:srgbClr val="F1F3DF"/>
    <a:srgbClr val="00334D"/>
    <a:srgbClr val="CAE7FA"/>
    <a:srgbClr val="D5ECFB"/>
    <a:srgbClr val="E7F4FD"/>
    <a:srgbClr val="212745"/>
    <a:srgbClr val="613318"/>
    <a:srgbClr val="ADD6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7465" autoAdjust="0"/>
  </p:normalViewPr>
  <p:slideViewPr>
    <p:cSldViewPr>
      <p:cViewPr varScale="1">
        <p:scale>
          <a:sx n="13" d="100"/>
          <a:sy n="13" d="100"/>
        </p:scale>
        <p:origin x="1836" y="124"/>
      </p:cViewPr>
      <p:guideLst>
        <p:guide orient="horz" pos="10368"/>
        <p:guide pos="10368"/>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presProps" Target="presProps.xml"/><Relationship Id="rId5" Type="http://schemas.openxmlformats.org/officeDocument/2006/relationships/font" Target="fonts/font1.fntdata"/><Relationship Id="rId10" Type="http://schemas.openxmlformats.org/officeDocument/2006/relationships/tags" Target="tags/tag1.xml"/><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7" y="8"/>
            <a:ext cx="17236440" cy="1988836"/>
          </a:xfrm>
          <a:prstGeom prst="rect">
            <a:avLst/>
          </a:prstGeom>
        </p:spPr>
        <p:txBody>
          <a:bodyPr vert="horz" lIns="434990" tIns="217500" rIns="434990" bIns="217500" rtlCol="0"/>
          <a:lstStyle>
            <a:defPPr>
              <a:defRPr kern="1200" smtId="4294967295"/>
            </a:defPPr>
            <a:lvl1pPr algn="l">
              <a:defRPr sz="7100"/>
            </a:lvl1pPr>
          </a:lstStyle>
          <a:p>
            <a:endParaRPr lang="en-US"/>
          </a:p>
        </p:txBody>
      </p:sp>
      <p:sp>
        <p:nvSpPr>
          <p:cNvPr id="3" name="Date Placeholder 2"/>
          <p:cNvSpPr>
            <a:spLocks noGrp="1"/>
          </p:cNvSpPr>
          <p:nvPr>
            <p:ph type="dt" sz="quarter" idx="1"/>
          </p:nvPr>
        </p:nvSpPr>
        <p:spPr>
          <a:xfrm>
            <a:off x="22530775" y="8"/>
            <a:ext cx="17236440" cy="1988836"/>
          </a:xfrm>
          <a:prstGeom prst="rect">
            <a:avLst/>
          </a:prstGeom>
        </p:spPr>
        <p:txBody>
          <a:bodyPr vert="horz" lIns="434990" tIns="217500" rIns="434990" bIns="217500" rtlCol="0"/>
          <a:lstStyle>
            <a:defPPr>
              <a:defRPr kern="1200" smtId="4294967295"/>
            </a:defPPr>
            <a:lvl1pPr algn="r">
              <a:defRPr sz="7100"/>
            </a:lvl1pPr>
          </a:lstStyle>
          <a:p>
            <a:fld id="{302F586B-0015-43FB-918D-31E1A09780E3}" type="datetimeFigureOut">
              <a:rPr lang="en-US" smtClean="0"/>
              <a:t>4/6/2022</a:t>
            </a:fld>
            <a:endParaRPr lang="en-US"/>
          </a:p>
        </p:txBody>
      </p:sp>
      <p:sp>
        <p:nvSpPr>
          <p:cNvPr id="4" name="Footer Placeholder 3"/>
          <p:cNvSpPr>
            <a:spLocks noGrp="1"/>
          </p:cNvSpPr>
          <p:nvPr>
            <p:ph type="ftr" sz="quarter" idx="2"/>
          </p:nvPr>
        </p:nvSpPr>
        <p:spPr>
          <a:xfrm>
            <a:off x="17" y="37780677"/>
            <a:ext cx="17236440" cy="1988836"/>
          </a:xfrm>
          <a:prstGeom prst="rect">
            <a:avLst/>
          </a:prstGeom>
        </p:spPr>
        <p:txBody>
          <a:bodyPr vert="horz" lIns="434990" tIns="217500" rIns="434990" bIns="217500" rtlCol="0" anchor="b"/>
          <a:lstStyle>
            <a:defPPr>
              <a:defRPr kern="1200" smtId="4294967295"/>
            </a:defPPr>
            <a:lvl1pPr algn="l">
              <a:defRPr sz="7100"/>
            </a:lvl1pPr>
          </a:lstStyle>
          <a:p>
            <a:endParaRPr lang="en-US"/>
          </a:p>
        </p:txBody>
      </p:sp>
      <p:sp>
        <p:nvSpPr>
          <p:cNvPr id="5" name="Slide Number Placeholder 4"/>
          <p:cNvSpPr>
            <a:spLocks noGrp="1"/>
          </p:cNvSpPr>
          <p:nvPr>
            <p:ph type="sldNum" sz="quarter" idx="3"/>
          </p:nvPr>
        </p:nvSpPr>
        <p:spPr>
          <a:xfrm>
            <a:off x="22530775" y="37780677"/>
            <a:ext cx="17236440" cy="1988836"/>
          </a:xfrm>
          <a:prstGeom prst="rect">
            <a:avLst/>
          </a:prstGeom>
        </p:spPr>
        <p:txBody>
          <a:bodyPr vert="horz" lIns="434990" tIns="217500" rIns="434990" bIns="217500" rtlCol="0" anchor="b"/>
          <a:lstStyle>
            <a:defPPr>
              <a:defRPr kern="1200" smtId="4294967295"/>
            </a:defPPr>
            <a:lvl1pPr algn="r">
              <a:defRPr sz="7100"/>
            </a:lvl1pPr>
          </a:lstStyle>
          <a:p>
            <a:fld id="{5F29C2D4-4424-41A2-A90C-29D31B733A95}" type="slidenum">
              <a:rPr lang="en-US" smtClean="0"/>
              <a:t>‹#›</a:t>
            </a:fld>
            <a:endParaRPr lang="en-US"/>
          </a:p>
        </p:txBody>
      </p:sp>
    </p:spTree>
    <p:extLst>
      <p:ext uri="{BB962C8B-B14F-4D97-AF65-F5344CB8AC3E}">
        <p14:creationId xmlns:p14="http://schemas.microsoft.com/office/powerpoint/2010/main" val="395551335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2" y="3"/>
            <a:ext cx="17240053" cy="1995633"/>
          </a:xfrm>
          <a:prstGeom prst="rect">
            <a:avLst/>
          </a:prstGeom>
        </p:spPr>
        <p:txBody>
          <a:bodyPr vert="horz" lIns="427565" tIns="213766" rIns="427565" bIns="213766" rtlCol="0"/>
          <a:lstStyle>
            <a:lvl1pPr algn="l">
              <a:defRPr sz="7100"/>
            </a:lvl1pPr>
          </a:lstStyle>
          <a:p>
            <a:endParaRPr lang="en-CA"/>
          </a:p>
        </p:txBody>
      </p:sp>
      <p:sp>
        <p:nvSpPr>
          <p:cNvPr id="3" name="Date Placeholder 2"/>
          <p:cNvSpPr>
            <a:spLocks noGrp="1"/>
          </p:cNvSpPr>
          <p:nvPr>
            <p:ph type="dt" idx="1"/>
          </p:nvPr>
        </p:nvSpPr>
        <p:spPr>
          <a:xfrm>
            <a:off x="22527382" y="3"/>
            <a:ext cx="17240053" cy="1995633"/>
          </a:xfrm>
          <a:prstGeom prst="rect">
            <a:avLst/>
          </a:prstGeom>
        </p:spPr>
        <p:txBody>
          <a:bodyPr vert="horz" lIns="427565" tIns="213766" rIns="427565" bIns="213766" rtlCol="0"/>
          <a:lstStyle>
            <a:lvl1pPr algn="r">
              <a:defRPr sz="7100"/>
            </a:lvl1pPr>
          </a:lstStyle>
          <a:p>
            <a:fld id="{5D0BFB44-3246-4D32-8E66-23235A8F7DD9}" type="datetimeFigureOut">
              <a:rPr lang="en-CA" smtClean="0"/>
              <a:t>2022-04-06</a:t>
            </a:fld>
            <a:endParaRPr lang="en-CA"/>
          </a:p>
        </p:txBody>
      </p:sp>
      <p:sp>
        <p:nvSpPr>
          <p:cNvPr id="4" name="Slide Image Placeholder 3"/>
          <p:cNvSpPr>
            <a:spLocks noGrp="1" noRot="1" noChangeAspect="1"/>
          </p:cNvSpPr>
          <p:nvPr>
            <p:ph type="sldImg" idx="2"/>
          </p:nvPr>
        </p:nvSpPr>
        <p:spPr>
          <a:xfrm>
            <a:off x="13203238" y="4997450"/>
            <a:ext cx="13369925" cy="13371513"/>
          </a:xfrm>
          <a:prstGeom prst="rect">
            <a:avLst/>
          </a:prstGeom>
          <a:noFill/>
          <a:ln w="12700">
            <a:solidFill>
              <a:prstClr val="black"/>
            </a:solidFill>
          </a:ln>
        </p:spPr>
        <p:txBody>
          <a:bodyPr vert="horz" lIns="427565" tIns="213766" rIns="427565" bIns="213766" rtlCol="0" anchor="ctr"/>
          <a:lstStyle/>
          <a:p>
            <a:endParaRPr lang="en-CA"/>
          </a:p>
        </p:txBody>
      </p:sp>
      <p:sp>
        <p:nvSpPr>
          <p:cNvPr id="5" name="Notes Placeholder 4"/>
          <p:cNvSpPr>
            <a:spLocks noGrp="1"/>
          </p:cNvSpPr>
          <p:nvPr>
            <p:ph type="body" sz="quarter" idx="3"/>
          </p:nvPr>
        </p:nvSpPr>
        <p:spPr>
          <a:xfrm>
            <a:off x="3981255" y="19145816"/>
            <a:ext cx="31813899" cy="15658548"/>
          </a:xfrm>
          <a:prstGeom prst="rect">
            <a:avLst/>
          </a:prstGeom>
        </p:spPr>
        <p:txBody>
          <a:bodyPr vert="horz" lIns="427565" tIns="213766" rIns="427565" bIns="21376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12" y="37780770"/>
            <a:ext cx="17240053" cy="1995633"/>
          </a:xfrm>
          <a:prstGeom prst="rect">
            <a:avLst/>
          </a:prstGeom>
        </p:spPr>
        <p:txBody>
          <a:bodyPr vert="horz" lIns="427565" tIns="213766" rIns="427565" bIns="213766" rtlCol="0" anchor="b"/>
          <a:lstStyle>
            <a:lvl1pPr algn="l">
              <a:defRPr sz="7100"/>
            </a:lvl1pPr>
          </a:lstStyle>
          <a:p>
            <a:endParaRPr lang="en-CA"/>
          </a:p>
        </p:txBody>
      </p:sp>
      <p:sp>
        <p:nvSpPr>
          <p:cNvPr id="7" name="Slide Number Placeholder 6"/>
          <p:cNvSpPr>
            <a:spLocks noGrp="1"/>
          </p:cNvSpPr>
          <p:nvPr>
            <p:ph type="sldNum" sz="quarter" idx="5"/>
          </p:nvPr>
        </p:nvSpPr>
        <p:spPr>
          <a:xfrm>
            <a:off x="22527382" y="37780770"/>
            <a:ext cx="17240053" cy="1995633"/>
          </a:xfrm>
          <a:prstGeom prst="rect">
            <a:avLst/>
          </a:prstGeom>
        </p:spPr>
        <p:txBody>
          <a:bodyPr vert="horz" lIns="427565" tIns="213766" rIns="427565" bIns="213766" rtlCol="0" anchor="b"/>
          <a:lstStyle>
            <a:lvl1pPr algn="r">
              <a:defRPr sz="7100"/>
            </a:lvl1pPr>
          </a:lstStyle>
          <a:p>
            <a:fld id="{D28E71C7-F372-4CB2-BAE8-C5FA715FDC7A}" type="slidenum">
              <a:rPr lang="en-CA" smtClean="0"/>
              <a:t>‹#›</a:t>
            </a:fld>
            <a:endParaRPr lang="en-CA"/>
          </a:p>
        </p:txBody>
      </p:sp>
    </p:spTree>
    <p:extLst>
      <p:ext uri="{BB962C8B-B14F-4D97-AF65-F5344CB8AC3E}">
        <p14:creationId xmlns:p14="http://schemas.microsoft.com/office/powerpoint/2010/main" val="1234830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D28E71C7-F372-4CB2-BAE8-C5FA715FDC7A}" type="slidenum">
              <a:rPr lang="en-CA" smtClean="0"/>
              <a:t>1</a:t>
            </a:fld>
            <a:endParaRPr lang="en-CA"/>
          </a:p>
        </p:txBody>
      </p:sp>
    </p:spTree>
    <p:extLst>
      <p:ext uri="{BB962C8B-B14F-4D97-AF65-F5344CB8AC3E}">
        <p14:creationId xmlns:p14="http://schemas.microsoft.com/office/powerpoint/2010/main" val="1631119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955731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00552483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841" y="1318265"/>
            <a:ext cx="7406640" cy="28087321"/>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1645921" y="1318265"/>
            <a:ext cx="21671279" cy="28087321"/>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434872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99531252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21153127"/>
            <a:ext cx="27980642" cy="6537960"/>
          </a:xfrm>
        </p:spPr>
        <p:txBody>
          <a:bodyPr anchor="t"/>
          <a:lstStyle>
            <a:defPPr>
              <a:defRPr kern="1200" smtId="4294967295"/>
            </a:defPPr>
            <a:lvl1pPr algn="l">
              <a:defRPr sz="12375" b="1" cap="all"/>
            </a:lvl1pPr>
          </a:lstStyle>
          <a:p>
            <a:r>
              <a:rPr lang="en-US"/>
              <a:t>Click to edit Master title style</a:t>
            </a:r>
          </a:p>
        </p:txBody>
      </p:sp>
      <p:sp>
        <p:nvSpPr>
          <p:cNvPr id="3" name="Text Placeholder 2"/>
          <p:cNvSpPr>
            <a:spLocks noGrp="1"/>
          </p:cNvSpPr>
          <p:nvPr>
            <p:ph type="body" idx="1"/>
          </p:nvPr>
        </p:nvSpPr>
        <p:spPr>
          <a:xfrm>
            <a:off x="2600327" y="13952224"/>
            <a:ext cx="27980642" cy="7200897"/>
          </a:xfrm>
        </p:spPr>
        <p:txBody>
          <a:bodyPr anchor="b"/>
          <a:lstStyle>
            <a:defPPr>
              <a:defRPr kern="1200" smtId="4294967295"/>
            </a:defPPr>
            <a:lvl1pPr marL="0" indent="0">
              <a:buNone/>
              <a:defRPr sz="6150">
                <a:solidFill>
                  <a:schemeClr val="tx1">
                    <a:tint val="75000"/>
                  </a:schemeClr>
                </a:solidFill>
              </a:defRPr>
            </a:lvl1pPr>
            <a:lvl2pPr marL="1410407" indent="0">
              <a:buNone/>
              <a:defRPr sz="5550">
                <a:solidFill>
                  <a:schemeClr val="tx1">
                    <a:tint val="75000"/>
                  </a:schemeClr>
                </a:solidFill>
              </a:defRPr>
            </a:lvl2pPr>
            <a:lvl3pPr marL="2820815" indent="0">
              <a:buNone/>
              <a:defRPr sz="4950">
                <a:solidFill>
                  <a:schemeClr val="tx1">
                    <a:tint val="75000"/>
                  </a:schemeClr>
                </a:solidFill>
              </a:defRPr>
            </a:lvl3pPr>
            <a:lvl4pPr marL="4231223" indent="0">
              <a:buNone/>
              <a:defRPr sz="4350">
                <a:solidFill>
                  <a:schemeClr val="tx1">
                    <a:tint val="75000"/>
                  </a:schemeClr>
                </a:solidFill>
              </a:defRPr>
            </a:lvl4pPr>
            <a:lvl5pPr marL="5641630" indent="0">
              <a:buNone/>
              <a:defRPr sz="4350">
                <a:solidFill>
                  <a:schemeClr val="tx1">
                    <a:tint val="75000"/>
                  </a:schemeClr>
                </a:solidFill>
              </a:defRPr>
            </a:lvl5pPr>
            <a:lvl6pPr marL="7052037" indent="0">
              <a:buNone/>
              <a:defRPr sz="4350">
                <a:solidFill>
                  <a:schemeClr val="tx1">
                    <a:tint val="75000"/>
                  </a:schemeClr>
                </a:solidFill>
              </a:defRPr>
            </a:lvl6pPr>
            <a:lvl7pPr marL="8462444" indent="0">
              <a:buNone/>
              <a:defRPr sz="4350">
                <a:solidFill>
                  <a:schemeClr val="tx1">
                    <a:tint val="75000"/>
                  </a:schemeClr>
                </a:solidFill>
              </a:defRPr>
            </a:lvl7pPr>
            <a:lvl8pPr marL="9872852" indent="0">
              <a:buNone/>
              <a:defRPr sz="4350">
                <a:solidFill>
                  <a:schemeClr val="tx1">
                    <a:tint val="75000"/>
                  </a:schemeClr>
                </a:solidFill>
              </a:defRPr>
            </a:lvl8pPr>
            <a:lvl9pPr marL="11283259" indent="0">
              <a:buNone/>
              <a:defRPr sz="43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14984067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1645920" y="7680963"/>
            <a:ext cx="14538961" cy="21724623"/>
          </a:xfrm>
        </p:spPr>
        <p:txBody>
          <a:bodyPr/>
          <a:lstStyle>
            <a:defPPr>
              <a:defRPr kern="1200" smtId="4294967295"/>
            </a:defPPr>
            <a:lvl1pPr>
              <a:defRPr sz="8625"/>
            </a:lvl1pPr>
            <a:lvl2pPr>
              <a:defRPr sz="7425"/>
            </a:lvl2pPr>
            <a:lvl3pPr>
              <a:defRPr sz="6150"/>
            </a:lvl3pPr>
            <a:lvl4pPr>
              <a:defRPr sz="5550"/>
            </a:lvl4pPr>
            <a:lvl5pPr>
              <a:defRPr sz="5550"/>
            </a:lvl5pPr>
            <a:lvl6pPr>
              <a:defRPr sz="5550"/>
            </a:lvl6pPr>
            <a:lvl7pPr>
              <a:defRPr sz="5550"/>
            </a:lvl7pPr>
            <a:lvl8pPr>
              <a:defRPr sz="5550"/>
            </a:lvl8pPr>
            <a:lvl9pPr>
              <a:defRPr sz="55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733521" y="7680963"/>
            <a:ext cx="14538961" cy="21724623"/>
          </a:xfrm>
        </p:spPr>
        <p:txBody>
          <a:bodyPr/>
          <a:lstStyle>
            <a:defPPr>
              <a:defRPr kern="1200" smtId="4294967295"/>
            </a:defPPr>
            <a:lvl1pPr>
              <a:defRPr sz="8625"/>
            </a:lvl1pPr>
            <a:lvl2pPr>
              <a:defRPr sz="7425"/>
            </a:lvl2pPr>
            <a:lvl3pPr>
              <a:defRPr sz="6150"/>
            </a:lvl3pPr>
            <a:lvl4pPr>
              <a:defRPr sz="5550"/>
            </a:lvl4pPr>
            <a:lvl5pPr>
              <a:defRPr sz="5550"/>
            </a:lvl5pPr>
            <a:lvl6pPr>
              <a:defRPr sz="5550"/>
            </a:lvl6pPr>
            <a:lvl7pPr>
              <a:defRPr sz="5550"/>
            </a:lvl7pPr>
            <a:lvl8pPr>
              <a:defRPr sz="5550"/>
            </a:lvl8pPr>
            <a:lvl9pPr>
              <a:defRPr sz="55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55832779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1645920" y="7368544"/>
            <a:ext cx="14544677" cy="3070857"/>
          </a:xfrm>
        </p:spPr>
        <p:txBody>
          <a:bodyPr anchor="b"/>
          <a:lstStyle>
            <a:defPPr>
              <a:defRPr kern="1200" smtId="4294967295"/>
            </a:defPPr>
            <a:lvl1pPr marL="0" indent="0">
              <a:buNone/>
              <a:defRPr sz="7425" b="1"/>
            </a:lvl1pPr>
            <a:lvl2pPr marL="1410407" indent="0">
              <a:buNone/>
              <a:defRPr sz="6150" b="1"/>
            </a:lvl2pPr>
            <a:lvl3pPr marL="2820815" indent="0">
              <a:buNone/>
              <a:defRPr sz="5550" b="1"/>
            </a:lvl3pPr>
            <a:lvl4pPr marL="4231223" indent="0">
              <a:buNone/>
              <a:defRPr sz="4950" b="1"/>
            </a:lvl4pPr>
            <a:lvl5pPr marL="5641630" indent="0">
              <a:buNone/>
              <a:defRPr sz="4950" b="1"/>
            </a:lvl5pPr>
            <a:lvl6pPr marL="7052037" indent="0">
              <a:buNone/>
              <a:defRPr sz="4950" b="1"/>
            </a:lvl6pPr>
            <a:lvl7pPr marL="8462444" indent="0">
              <a:buNone/>
              <a:defRPr sz="4950" b="1"/>
            </a:lvl7pPr>
            <a:lvl8pPr marL="9872852" indent="0">
              <a:buNone/>
              <a:defRPr sz="4950" b="1"/>
            </a:lvl8pPr>
            <a:lvl9pPr marL="11283259" indent="0">
              <a:buNone/>
              <a:defRPr sz="4950" b="1"/>
            </a:lvl9pPr>
          </a:lstStyle>
          <a:p>
            <a:pPr lvl="0"/>
            <a:r>
              <a:rPr lang="en-US"/>
              <a:t>Click to edit Master text styles</a:t>
            </a:r>
          </a:p>
        </p:txBody>
      </p:sp>
      <p:sp>
        <p:nvSpPr>
          <p:cNvPr id="4" name="Content Placeholder 3"/>
          <p:cNvSpPr>
            <a:spLocks noGrp="1"/>
          </p:cNvSpPr>
          <p:nvPr>
            <p:ph sz="half" idx="2"/>
          </p:nvPr>
        </p:nvSpPr>
        <p:spPr>
          <a:xfrm>
            <a:off x="1645920" y="10439401"/>
            <a:ext cx="14544677" cy="18966183"/>
          </a:xfrm>
        </p:spPr>
        <p:txBody>
          <a:bodyPr/>
          <a:lstStyle>
            <a:defPPr>
              <a:defRPr kern="1200" smtId="4294967295"/>
            </a:defPPr>
            <a:lvl1pPr>
              <a:defRPr sz="7425"/>
            </a:lvl1pPr>
            <a:lvl2pPr>
              <a:defRPr sz="6150"/>
            </a:lvl2pPr>
            <a:lvl3pPr>
              <a:defRPr sz="5550"/>
            </a:lvl3pPr>
            <a:lvl4pPr>
              <a:defRPr sz="4950"/>
            </a:lvl4pPr>
            <a:lvl5pPr>
              <a:defRPr sz="4950"/>
            </a:lvl5pPr>
            <a:lvl6pPr>
              <a:defRPr sz="4950"/>
            </a:lvl6pPr>
            <a:lvl7pPr>
              <a:defRPr sz="4950"/>
            </a:lvl7pPr>
            <a:lvl8pPr>
              <a:defRPr sz="4950"/>
            </a:lvl8pPr>
            <a:lvl9pPr>
              <a:defRPr sz="49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1" y="7368544"/>
            <a:ext cx="14550389" cy="3070857"/>
          </a:xfrm>
        </p:spPr>
        <p:txBody>
          <a:bodyPr anchor="b"/>
          <a:lstStyle>
            <a:defPPr>
              <a:defRPr kern="1200" smtId="4294967295"/>
            </a:defPPr>
            <a:lvl1pPr marL="0" indent="0">
              <a:buNone/>
              <a:defRPr sz="7425" b="1"/>
            </a:lvl1pPr>
            <a:lvl2pPr marL="1410407" indent="0">
              <a:buNone/>
              <a:defRPr sz="6150" b="1"/>
            </a:lvl2pPr>
            <a:lvl3pPr marL="2820815" indent="0">
              <a:buNone/>
              <a:defRPr sz="5550" b="1"/>
            </a:lvl3pPr>
            <a:lvl4pPr marL="4231223" indent="0">
              <a:buNone/>
              <a:defRPr sz="4950" b="1"/>
            </a:lvl4pPr>
            <a:lvl5pPr marL="5641630" indent="0">
              <a:buNone/>
              <a:defRPr sz="4950" b="1"/>
            </a:lvl5pPr>
            <a:lvl6pPr marL="7052037" indent="0">
              <a:buNone/>
              <a:defRPr sz="4950" b="1"/>
            </a:lvl6pPr>
            <a:lvl7pPr marL="8462444" indent="0">
              <a:buNone/>
              <a:defRPr sz="4950" b="1"/>
            </a:lvl7pPr>
            <a:lvl8pPr marL="9872852" indent="0">
              <a:buNone/>
              <a:defRPr sz="4950" b="1"/>
            </a:lvl8pPr>
            <a:lvl9pPr marL="11283259" indent="0">
              <a:buNone/>
              <a:defRPr sz="4950" b="1"/>
            </a:lvl9pPr>
          </a:lstStyle>
          <a:p>
            <a:pPr lvl="0"/>
            <a:r>
              <a:rPr lang="en-US"/>
              <a:t>Click to edit Master text styles</a:t>
            </a:r>
          </a:p>
        </p:txBody>
      </p:sp>
      <p:sp>
        <p:nvSpPr>
          <p:cNvPr id="6" name="Content Placeholder 5"/>
          <p:cNvSpPr>
            <a:spLocks noGrp="1"/>
          </p:cNvSpPr>
          <p:nvPr>
            <p:ph sz="quarter" idx="4"/>
          </p:nvPr>
        </p:nvSpPr>
        <p:spPr>
          <a:xfrm>
            <a:off x="16722091" y="10439401"/>
            <a:ext cx="14550389" cy="18966183"/>
          </a:xfrm>
        </p:spPr>
        <p:txBody>
          <a:bodyPr/>
          <a:lstStyle>
            <a:defPPr>
              <a:defRPr kern="1200" smtId="4294967295"/>
            </a:defPPr>
            <a:lvl1pPr>
              <a:defRPr sz="7425"/>
            </a:lvl1pPr>
            <a:lvl2pPr>
              <a:defRPr sz="6150"/>
            </a:lvl2pPr>
            <a:lvl3pPr>
              <a:defRPr sz="5550"/>
            </a:lvl3pPr>
            <a:lvl4pPr>
              <a:defRPr sz="4950"/>
            </a:lvl4pPr>
            <a:lvl5pPr>
              <a:defRPr sz="4950"/>
            </a:lvl5pPr>
            <a:lvl6pPr>
              <a:defRPr sz="4950"/>
            </a:lvl6pPr>
            <a:lvl7pPr>
              <a:defRPr sz="4950"/>
            </a:lvl7pPr>
            <a:lvl8pPr>
              <a:defRPr sz="4950"/>
            </a:lvl8pPr>
            <a:lvl9pPr>
              <a:defRPr sz="49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8" name="Footer Placeholder 7"/>
          <p:cNvSpPr>
            <a:spLocks noGrp="1"/>
          </p:cNvSpPr>
          <p:nvPr>
            <p:ph type="ftr" sz="quarter" idx="11"/>
          </p:nvPr>
        </p:nvSpPr>
        <p:spPr/>
        <p:txBody>
          <a:bodyPr/>
          <a:lstStyle>
            <a:defPPr>
              <a:defRPr kern="1200" smtId="4294967295"/>
            </a:defPPr>
          </a:lstStyle>
          <a:p>
            <a:endParaRPr lang="en-US"/>
          </a:p>
        </p:txBody>
      </p:sp>
      <p:sp>
        <p:nvSpPr>
          <p:cNvPr id="9" name="Slide Number Placeholder 8"/>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134033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Date Placeholder 2"/>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4" name="Footer Placeholder 3"/>
          <p:cNvSpPr>
            <a:spLocks noGrp="1"/>
          </p:cNvSpPr>
          <p:nvPr>
            <p:ph type="ftr" sz="quarter" idx="11"/>
          </p:nvPr>
        </p:nvSpPr>
        <p:spPr/>
        <p:txBody>
          <a:bodyPr/>
          <a:lstStyle>
            <a:defPPr>
              <a:defRPr kern="1200" smtId="4294967295"/>
            </a:defPPr>
          </a:lstStyle>
          <a:p>
            <a:endParaRPr lang="en-US"/>
          </a:p>
        </p:txBody>
      </p:sp>
      <p:sp>
        <p:nvSpPr>
          <p:cNvPr id="5" name="Slide Number Placeholder 4"/>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33511450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3" name="Footer Placeholder 2"/>
          <p:cNvSpPr>
            <a:spLocks noGrp="1"/>
          </p:cNvSpPr>
          <p:nvPr>
            <p:ph type="ftr" sz="quarter" idx="11"/>
          </p:nvPr>
        </p:nvSpPr>
        <p:spPr/>
        <p:txBody>
          <a:bodyPr/>
          <a:lstStyle>
            <a:defPPr>
              <a:defRPr kern="1200" smtId="4294967295"/>
            </a:defPPr>
          </a:lstStyle>
          <a:p>
            <a:endParaRPr lang="en-US"/>
          </a:p>
        </p:txBody>
      </p:sp>
      <p:sp>
        <p:nvSpPr>
          <p:cNvPr id="4" name="Slide Number Placeholder 3"/>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98481478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5" y="1310640"/>
            <a:ext cx="10829927" cy="5577840"/>
          </a:xfrm>
        </p:spPr>
        <p:txBody>
          <a:bodyPr anchor="b"/>
          <a:lstStyle>
            <a:defPPr>
              <a:defRPr kern="1200" smtId="4294967295"/>
            </a:defPPr>
            <a:lvl1pPr algn="l">
              <a:defRPr sz="6150" b="1"/>
            </a:lvl1pPr>
          </a:lstStyle>
          <a:p>
            <a:r>
              <a:rPr lang="en-US"/>
              <a:t>Click to edit Master title style</a:t>
            </a:r>
          </a:p>
        </p:txBody>
      </p:sp>
      <p:sp>
        <p:nvSpPr>
          <p:cNvPr id="3" name="Content Placeholder 2"/>
          <p:cNvSpPr>
            <a:spLocks noGrp="1"/>
          </p:cNvSpPr>
          <p:nvPr>
            <p:ph idx="1"/>
          </p:nvPr>
        </p:nvSpPr>
        <p:spPr>
          <a:xfrm>
            <a:off x="12870179" y="1310641"/>
            <a:ext cx="18402300" cy="28094942"/>
          </a:xfrm>
        </p:spPr>
        <p:txBody>
          <a:bodyPr/>
          <a:lstStyle>
            <a:defPPr>
              <a:defRPr kern="1200" smtId="4294967295"/>
            </a:defPPr>
            <a:lvl1pPr>
              <a:defRPr sz="9900"/>
            </a:lvl1pPr>
            <a:lvl2pPr>
              <a:defRPr sz="8625"/>
            </a:lvl2pPr>
            <a:lvl3pPr>
              <a:defRPr sz="7425"/>
            </a:lvl3pPr>
            <a:lvl4pPr>
              <a:defRPr sz="6150"/>
            </a:lvl4pPr>
            <a:lvl5pPr>
              <a:defRPr sz="6150"/>
            </a:lvl5pPr>
            <a:lvl6pPr>
              <a:defRPr sz="6150"/>
            </a:lvl6pPr>
            <a:lvl7pPr>
              <a:defRPr sz="6150"/>
            </a:lvl7pPr>
            <a:lvl8pPr>
              <a:defRPr sz="6150"/>
            </a:lvl8pPr>
            <a:lvl9pPr>
              <a:defRPr sz="61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5" y="6888482"/>
            <a:ext cx="10829927" cy="22517103"/>
          </a:xfrm>
        </p:spPr>
        <p:txBody>
          <a:bodyPr/>
          <a:lstStyle>
            <a:defPPr>
              <a:defRPr kern="1200" smtId="4294967295"/>
            </a:defPPr>
            <a:lvl1pPr marL="0" indent="0">
              <a:buNone/>
              <a:defRPr sz="4350"/>
            </a:lvl1pPr>
            <a:lvl2pPr marL="1410407" indent="0">
              <a:buNone/>
              <a:defRPr sz="3675"/>
            </a:lvl2pPr>
            <a:lvl3pPr marL="2820815" indent="0">
              <a:buNone/>
              <a:defRPr sz="3075"/>
            </a:lvl3pPr>
            <a:lvl4pPr marL="4231223" indent="0">
              <a:buNone/>
              <a:defRPr sz="2775"/>
            </a:lvl4pPr>
            <a:lvl5pPr marL="5641630" indent="0">
              <a:buNone/>
              <a:defRPr sz="2775"/>
            </a:lvl5pPr>
            <a:lvl6pPr marL="7052037" indent="0">
              <a:buNone/>
              <a:defRPr sz="2775"/>
            </a:lvl6pPr>
            <a:lvl7pPr marL="8462444" indent="0">
              <a:buNone/>
              <a:defRPr sz="2775"/>
            </a:lvl7pPr>
            <a:lvl8pPr marL="9872852" indent="0">
              <a:buNone/>
              <a:defRPr sz="2775"/>
            </a:lvl8pPr>
            <a:lvl9pPr marL="11283259" indent="0">
              <a:buNone/>
              <a:defRPr sz="2775"/>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6364497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23042880"/>
            <a:ext cx="19751041" cy="2720343"/>
          </a:xfrm>
        </p:spPr>
        <p:txBody>
          <a:bodyPr anchor="b"/>
          <a:lstStyle>
            <a:defPPr>
              <a:defRPr kern="1200" smtId="4294967295"/>
            </a:defPPr>
            <a:lvl1pPr algn="l">
              <a:defRPr sz="6150" b="1"/>
            </a:lvl1pPr>
          </a:lstStyle>
          <a:p>
            <a:r>
              <a:rPr lang="en-US"/>
              <a:t>Click to edit Master title style</a:t>
            </a:r>
          </a:p>
        </p:txBody>
      </p:sp>
      <p:sp>
        <p:nvSpPr>
          <p:cNvPr id="3" name="Picture Placeholder 2"/>
          <p:cNvSpPr>
            <a:spLocks noGrp="1"/>
          </p:cNvSpPr>
          <p:nvPr>
            <p:ph type="pic" idx="1"/>
          </p:nvPr>
        </p:nvSpPr>
        <p:spPr>
          <a:xfrm>
            <a:off x="6452237" y="2941321"/>
            <a:ext cx="19751041" cy="19751039"/>
          </a:xfrm>
        </p:spPr>
        <p:txBody>
          <a:bodyPr/>
          <a:lstStyle>
            <a:defPPr>
              <a:defRPr kern="1200" smtId="4294967295"/>
            </a:defPPr>
            <a:lvl1pPr marL="0" indent="0">
              <a:buNone/>
              <a:defRPr sz="9900"/>
            </a:lvl1pPr>
            <a:lvl2pPr marL="1410407" indent="0">
              <a:buNone/>
              <a:defRPr sz="8625"/>
            </a:lvl2pPr>
            <a:lvl3pPr marL="2820815" indent="0">
              <a:buNone/>
              <a:defRPr sz="7425"/>
            </a:lvl3pPr>
            <a:lvl4pPr marL="4231223" indent="0">
              <a:buNone/>
              <a:defRPr sz="6150"/>
            </a:lvl4pPr>
            <a:lvl5pPr marL="5641630" indent="0">
              <a:buNone/>
              <a:defRPr sz="6150"/>
            </a:lvl5pPr>
            <a:lvl6pPr marL="7052037" indent="0">
              <a:buNone/>
              <a:defRPr sz="6150"/>
            </a:lvl6pPr>
            <a:lvl7pPr marL="8462444" indent="0">
              <a:buNone/>
              <a:defRPr sz="6150"/>
            </a:lvl7pPr>
            <a:lvl8pPr marL="9872852" indent="0">
              <a:buNone/>
              <a:defRPr sz="6150"/>
            </a:lvl8pPr>
            <a:lvl9pPr marL="11283259" indent="0">
              <a:buNone/>
              <a:defRPr sz="6150"/>
            </a:lvl9pPr>
          </a:lstStyle>
          <a:p>
            <a:endParaRPr lang="en-US"/>
          </a:p>
        </p:txBody>
      </p:sp>
      <p:sp>
        <p:nvSpPr>
          <p:cNvPr id="4" name="Text Placeholder 3"/>
          <p:cNvSpPr>
            <a:spLocks noGrp="1"/>
          </p:cNvSpPr>
          <p:nvPr>
            <p:ph type="body" sz="half" idx="2"/>
          </p:nvPr>
        </p:nvSpPr>
        <p:spPr>
          <a:xfrm>
            <a:off x="6452237" y="25763224"/>
            <a:ext cx="19751041" cy="3863337"/>
          </a:xfrm>
        </p:spPr>
        <p:txBody>
          <a:bodyPr/>
          <a:lstStyle>
            <a:defPPr>
              <a:defRPr kern="1200" smtId="4294967295"/>
            </a:defPPr>
            <a:lvl1pPr marL="0" indent="0">
              <a:buNone/>
              <a:defRPr sz="4350"/>
            </a:lvl1pPr>
            <a:lvl2pPr marL="1410407" indent="0">
              <a:buNone/>
              <a:defRPr sz="3675"/>
            </a:lvl2pPr>
            <a:lvl3pPr marL="2820815" indent="0">
              <a:buNone/>
              <a:defRPr sz="3075"/>
            </a:lvl3pPr>
            <a:lvl4pPr marL="4231223" indent="0">
              <a:buNone/>
              <a:defRPr sz="2775"/>
            </a:lvl4pPr>
            <a:lvl5pPr marL="5641630" indent="0">
              <a:buNone/>
              <a:defRPr sz="2775"/>
            </a:lvl5pPr>
            <a:lvl6pPr marL="7052037" indent="0">
              <a:buNone/>
              <a:defRPr sz="2775"/>
            </a:lvl6pPr>
            <a:lvl7pPr marL="8462444" indent="0">
              <a:buNone/>
              <a:defRPr sz="2775"/>
            </a:lvl7pPr>
            <a:lvl8pPr marL="9872852" indent="0">
              <a:buNone/>
              <a:defRPr sz="2775"/>
            </a:lvl8pPr>
            <a:lvl9pPr marL="11283259" indent="0">
              <a:buNone/>
              <a:defRPr sz="2775"/>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109662618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1" y="1318263"/>
            <a:ext cx="29626558" cy="5486400"/>
          </a:xfrm>
          <a:prstGeom prst="rect">
            <a:avLst/>
          </a:prstGeom>
        </p:spPr>
        <p:txBody>
          <a:bodyPr vert="horz" lIns="376108" tIns="188056" rIns="376108" bIns="188056" rtlCol="0" anchor="ctr">
            <a:normAutofit/>
          </a:bodyPr>
          <a:lstStyle>
            <a:defPPr>
              <a:defRPr kern="1200" smtId="4294967295"/>
            </a:defPPr>
          </a:lstStyle>
          <a:p>
            <a:r>
              <a:rPr lang="en-US"/>
              <a:t>Click to edit Master title style</a:t>
            </a:r>
          </a:p>
        </p:txBody>
      </p:sp>
      <p:sp>
        <p:nvSpPr>
          <p:cNvPr id="3" name="Text Placeholder 2"/>
          <p:cNvSpPr>
            <a:spLocks noGrp="1"/>
          </p:cNvSpPr>
          <p:nvPr>
            <p:ph type="body" idx="1"/>
          </p:nvPr>
        </p:nvSpPr>
        <p:spPr>
          <a:xfrm>
            <a:off x="1645921" y="7680963"/>
            <a:ext cx="29626558" cy="21724623"/>
          </a:xfrm>
          <a:prstGeom prst="rect">
            <a:avLst/>
          </a:prstGeom>
        </p:spPr>
        <p:txBody>
          <a:bodyPr vert="horz" lIns="376108" tIns="188056" rIns="376108" bIns="188056" rtlCol="0">
            <a:normAutofit/>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30510488"/>
            <a:ext cx="7680960" cy="1752600"/>
          </a:xfrm>
          <a:prstGeom prst="rect">
            <a:avLst/>
          </a:prstGeom>
        </p:spPr>
        <p:txBody>
          <a:bodyPr vert="horz" lIns="376108" tIns="188056" rIns="376108" bIns="188056" rtlCol="0" anchor="ctr"/>
          <a:lstStyle>
            <a:defPPr>
              <a:defRPr kern="1200" smtId="4294967295"/>
            </a:defPPr>
            <a:lvl1pPr algn="l">
              <a:defRPr sz="3675">
                <a:solidFill>
                  <a:schemeClr val="tx1">
                    <a:tint val="75000"/>
                  </a:schemeClr>
                </a:solidFill>
              </a:defRPr>
            </a:lvl1pPr>
          </a:lstStyle>
          <a:p>
            <a:fld id="{1D3EE5B7-680E-44FF-962F-3113FAB5030E}" type="datetimeFigureOut">
              <a:rPr lang="en-US" smtClean="0"/>
              <a:t>4/6/2022</a:t>
            </a:fld>
            <a:endParaRPr lang="en-US"/>
          </a:p>
        </p:txBody>
      </p:sp>
      <p:sp>
        <p:nvSpPr>
          <p:cNvPr id="5" name="Footer Placeholder 4"/>
          <p:cNvSpPr>
            <a:spLocks noGrp="1"/>
          </p:cNvSpPr>
          <p:nvPr>
            <p:ph type="ftr" sz="quarter" idx="3"/>
          </p:nvPr>
        </p:nvSpPr>
        <p:spPr>
          <a:xfrm>
            <a:off x="11247121" y="30510488"/>
            <a:ext cx="10424160" cy="1752600"/>
          </a:xfrm>
          <a:prstGeom prst="rect">
            <a:avLst/>
          </a:prstGeom>
        </p:spPr>
        <p:txBody>
          <a:bodyPr vert="horz" lIns="376108" tIns="188056" rIns="376108" bIns="188056" rtlCol="0" anchor="ctr"/>
          <a:lstStyle>
            <a:defPPr>
              <a:defRPr kern="1200" smtId="4294967295"/>
            </a:defPPr>
            <a:lvl1pPr algn="ctr">
              <a:defRPr sz="367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591521" y="30510488"/>
            <a:ext cx="7680960" cy="1752600"/>
          </a:xfrm>
          <a:prstGeom prst="rect">
            <a:avLst/>
          </a:prstGeom>
        </p:spPr>
        <p:txBody>
          <a:bodyPr vert="horz" lIns="376108" tIns="188056" rIns="376108" bIns="188056" rtlCol="0" anchor="ctr"/>
          <a:lstStyle>
            <a:defPPr>
              <a:defRPr kern="1200" smtId="4294967295"/>
            </a:defPPr>
            <a:lvl1pPr algn="r">
              <a:defRPr sz="3675">
                <a:solidFill>
                  <a:schemeClr val="tx1">
                    <a:tint val="75000"/>
                  </a:schemeClr>
                </a:solidFill>
              </a:defRPr>
            </a:lvl1pPr>
          </a:lstStyle>
          <a:p>
            <a:fld id="{E7FB6C12-88B7-467E-AE43-45481E628990}" type="slidenum">
              <a:rPr lang="en-US" smtClean="0"/>
              <a:t>‹#›</a:t>
            </a:fld>
            <a:endParaRPr lang="en-US"/>
          </a:p>
        </p:txBody>
      </p:sp>
      <p:pic>
        <p:nvPicPr>
          <p:cNvPr id="7" name="New picture"/>
          <p:cNvPicPr/>
          <p:nvPr/>
        </p:nvPicPr>
        <p:blipFill>
          <a:blip r:embed="rId13"/>
          <a:stretch>
            <a:fillRect/>
          </a:stretch>
        </p:blipFill>
        <p:spPr>
          <a:xfrm rot="16200000">
            <a:off x="-11506200" y="16459200"/>
            <a:ext cx="14274800" cy="4368800"/>
          </a:xfrm>
          <a:prstGeom prst="rect">
            <a:avLst/>
          </a:prstGeom>
        </p:spPr>
      </p:pic>
      <p:pic>
        <p:nvPicPr>
          <p:cNvPr id="8" name="New picture"/>
          <p:cNvPicPr/>
          <p:nvPr/>
        </p:nvPicPr>
        <p:blipFill>
          <a:blip r:embed="rId13"/>
          <a:stretch>
            <a:fillRect/>
          </a:stretch>
        </p:blipFill>
        <p:spPr>
          <a:xfrm rot="5400000">
            <a:off x="30149800" y="16459200"/>
            <a:ext cx="14274800" cy="4368800"/>
          </a:xfrm>
          <a:prstGeom prst="rect">
            <a:avLst/>
          </a:prstGeom>
        </p:spPr>
      </p:pic>
      <p:pic>
        <p:nvPicPr>
          <p:cNvPr id="9" name="New picture"/>
          <p:cNvPicPr/>
          <p:nvPr/>
        </p:nvPicPr>
        <p:blipFill>
          <a:blip r:embed="rId14"/>
          <a:stretch>
            <a:fillRect/>
          </a:stretch>
        </p:blipFill>
        <p:spPr>
          <a:xfrm>
            <a:off x="1473200" y="33426400"/>
            <a:ext cx="29972000" cy="1549400"/>
          </a:xfrm>
          <a:prstGeom prst="rect">
            <a:avLst/>
          </a:prstGeom>
        </p:spPr>
      </p:pic>
      <p:sp>
        <p:nvSpPr>
          <p:cNvPr id="10" name="New shape"/>
          <p:cNvSpPr/>
          <p:nvPr/>
        </p:nvSpPr>
        <p:spPr>
          <a:xfrm>
            <a:off x="1473200" y="339979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imaginitivearctic  Size: 36x36</a:t>
            </a:r>
          </a:p>
        </p:txBody>
      </p:sp>
    </p:spTree>
    <p:extLst>
      <p:ext uri="{BB962C8B-B14F-4D97-AF65-F5344CB8AC3E}">
        <p14:creationId xmlns:p14="http://schemas.microsoft.com/office/powerpoint/2010/main" val="2659232896"/>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defPPr>
        <a:defRPr kern="1200" smtId="4294967295"/>
      </a:defPPr>
      <a:lvl1pPr algn="ctr" defTabSz="2820815" rtl="0" eaLnBrk="1" latinLnBrk="0" hangingPunct="1">
        <a:spcBef>
          <a:spcPct val="0"/>
        </a:spcBef>
        <a:buNone/>
        <a:defRPr sz="13575" kern="1200">
          <a:solidFill>
            <a:schemeClr val="tx1"/>
          </a:solidFill>
          <a:latin typeface="+mj-lt"/>
          <a:ea typeface="+mj-ea"/>
          <a:cs typeface="+mj-cs"/>
        </a:defRPr>
      </a:lvl1pPr>
    </p:titleStyle>
    <p:bodyStyle>
      <a:defPPr>
        <a:defRPr kern="1200" smtId="4294967295"/>
      </a:defPPr>
      <a:lvl1pPr marL="1057804" indent="-1057804" algn="l" defTabSz="2820815" rtl="0" eaLnBrk="1" latinLnBrk="0" hangingPunct="1">
        <a:spcBef>
          <a:spcPct val="20000"/>
        </a:spcBef>
        <a:buFont typeface="Arial" pitchFamily="34" charset="0"/>
        <a:buChar char="•"/>
        <a:defRPr sz="9900" kern="1200">
          <a:solidFill>
            <a:schemeClr val="tx1"/>
          </a:solidFill>
          <a:latin typeface="+mn-lt"/>
          <a:ea typeface="+mn-ea"/>
          <a:cs typeface="+mn-cs"/>
        </a:defRPr>
      </a:lvl1pPr>
      <a:lvl2pPr marL="2291913" indent="-881506" algn="l" defTabSz="2820815" rtl="0" eaLnBrk="1" latinLnBrk="0" hangingPunct="1">
        <a:spcBef>
          <a:spcPct val="20000"/>
        </a:spcBef>
        <a:buFont typeface="Arial" pitchFamily="34" charset="0"/>
        <a:buChar char="–"/>
        <a:defRPr sz="8625" kern="1200">
          <a:solidFill>
            <a:schemeClr val="tx1"/>
          </a:solidFill>
          <a:latin typeface="+mn-lt"/>
          <a:ea typeface="+mn-ea"/>
          <a:cs typeface="+mn-cs"/>
        </a:defRPr>
      </a:lvl2pPr>
      <a:lvl3pPr marL="3526019" indent="-705204" algn="l" defTabSz="2820815" rtl="0" eaLnBrk="1" latinLnBrk="0" hangingPunct="1">
        <a:spcBef>
          <a:spcPct val="20000"/>
        </a:spcBef>
        <a:buFont typeface="Arial" pitchFamily="34" charset="0"/>
        <a:buChar char="•"/>
        <a:defRPr sz="7425" kern="1200">
          <a:solidFill>
            <a:schemeClr val="tx1"/>
          </a:solidFill>
          <a:latin typeface="+mn-lt"/>
          <a:ea typeface="+mn-ea"/>
          <a:cs typeface="+mn-cs"/>
        </a:defRPr>
      </a:lvl3pPr>
      <a:lvl4pPr marL="4936426"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4pPr>
      <a:lvl5pPr marL="6346833"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5pPr>
      <a:lvl6pPr marL="7757241"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6pPr>
      <a:lvl7pPr marL="9167648"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7pPr>
      <a:lvl8pPr marL="10578056"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8pPr>
      <a:lvl9pPr marL="11988463"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9pPr>
    </p:bodyStyle>
    <p:otherStyle>
      <a:defPPr>
        <a:defRPr lang="en-US"/>
      </a:defPPr>
      <a:lvl1pPr marL="0" algn="l" defTabSz="2820815" rtl="0" eaLnBrk="1" latinLnBrk="0" hangingPunct="1">
        <a:defRPr sz="5550" kern="1200">
          <a:solidFill>
            <a:schemeClr val="tx1"/>
          </a:solidFill>
          <a:latin typeface="+mn-lt"/>
          <a:ea typeface="+mn-ea"/>
          <a:cs typeface="+mn-cs"/>
        </a:defRPr>
      </a:lvl1pPr>
      <a:lvl2pPr marL="1410407" algn="l" defTabSz="2820815" rtl="0" eaLnBrk="1" latinLnBrk="0" hangingPunct="1">
        <a:defRPr sz="5550" kern="1200">
          <a:solidFill>
            <a:schemeClr val="tx1"/>
          </a:solidFill>
          <a:latin typeface="+mn-lt"/>
          <a:ea typeface="+mn-ea"/>
          <a:cs typeface="+mn-cs"/>
        </a:defRPr>
      </a:lvl2pPr>
      <a:lvl3pPr marL="2820815" algn="l" defTabSz="2820815" rtl="0" eaLnBrk="1" latinLnBrk="0" hangingPunct="1">
        <a:defRPr sz="5550" kern="1200">
          <a:solidFill>
            <a:schemeClr val="tx1"/>
          </a:solidFill>
          <a:latin typeface="+mn-lt"/>
          <a:ea typeface="+mn-ea"/>
          <a:cs typeface="+mn-cs"/>
        </a:defRPr>
      </a:lvl3pPr>
      <a:lvl4pPr marL="4231223" algn="l" defTabSz="2820815" rtl="0" eaLnBrk="1" latinLnBrk="0" hangingPunct="1">
        <a:defRPr sz="5550" kern="1200">
          <a:solidFill>
            <a:schemeClr val="tx1"/>
          </a:solidFill>
          <a:latin typeface="+mn-lt"/>
          <a:ea typeface="+mn-ea"/>
          <a:cs typeface="+mn-cs"/>
        </a:defRPr>
      </a:lvl4pPr>
      <a:lvl5pPr marL="5641630" algn="l" defTabSz="2820815" rtl="0" eaLnBrk="1" latinLnBrk="0" hangingPunct="1">
        <a:defRPr sz="5550" kern="1200">
          <a:solidFill>
            <a:schemeClr val="tx1"/>
          </a:solidFill>
          <a:latin typeface="+mn-lt"/>
          <a:ea typeface="+mn-ea"/>
          <a:cs typeface="+mn-cs"/>
        </a:defRPr>
      </a:lvl5pPr>
      <a:lvl6pPr marL="7052037" algn="l" defTabSz="2820815" rtl="0" eaLnBrk="1" latinLnBrk="0" hangingPunct="1">
        <a:defRPr sz="5550" kern="1200">
          <a:solidFill>
            <a:schemeClr val="tx1"/>
          </a:solidFill>
          <a:latin typeface="+mn-lt"/>
          <a:ea typeface="+mn-ea"/>
          <a:cs typeface="+mn-cs"/>
        </a:defRPr>
      </a:lvl6pPr>
      <a:lvl7pPr marL="8462444" algn="l" defTabSz="2820815" rtl="0" eaLnBrk="1" latinLnBrk="0" hangingPunct="1">
        <a:defRPr sz="5550" kern="1200">
          <a:solidFill>
            <a:schemeClr val="tx1"/>
          </a:solidFill>
          <a:latin typeface="+mn-lt"/>
          <a:ea typeface="+mn-ea"/>
          <a:cs typeface="+mn-cs"/>
        </a:defRPr>
      </a:lvl7pPr>
      <a:lvl8pPr marL="9872852" algn="l" defTabSz="2820815" rtl="0" eaLnBrk="1" latinLnBrk="0" hangingPunct="1">
        <a:defRPr sz="5550" kern="1200">
          <a:solidFill>
            <a:schemeClr val="tx1"/>
          </a:solidFill>
          <a:latin typeface="+mn-lt"/>
          <a:ea typeface="+mn-ea"/>
          <a:cs typeface="+mn-cs"/>
        </a:defRPr>
      </a:lvl8pPr>
      <a:lvl9pPr marL="11283259" algn="l" defTabSz="2820815" rtl="0" eaLnBrk="1" latinLnBrk="0" hangingPunct="1">
        <a:defRPr sz="55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t="41340" b="7053"/>
          <a:stretch/>
        </p:blipFill>
        <p:spPr>
          <a:xfrm>
            <a:off x="25254" y="0"/>
            <a:ext cx="32918400" cy="32918400"/>
          </a:xfrm>
          <a:prstGeom prst="rect">
            <a:avLst/>
          </a:prstGeom>
          <a:noFill/>
        </p:spPr>
      </p:pic>
      <p:sp>
        <p:nvSpPr>
          <p:cNvPr id="80" name="Text Placeholder 5">
            <a:extLst>
              <a:ext uri="{FF2B5EF4-FFF2-40B4-BE49-F238E27FC236}">
                <a16:creationId xmlns:a16="http://schemas.microsoft.com/office/drawing/2014/main" id="{1A8FFF05-7729-4D05-983F-6F58701A5B70}"/>
              </a:ext>
            </a:extLst>
          </p:cNvPr>
          <p:cNvSpPr txBox="1"/>
          <p:nvPr/>
        </p:nvSpPr>
        <p:spPr>
          <a:xfrm>
            <a:off x="2768454" y="160337"/>
            <a:ext cx="27432000" cy="1356953"/>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2820815">
              <a:spcBef>
                <a:spcPct val="20000"/>
              </a:spcBef>
              <a:defRPr/>
            </a:pPr>
            <a:r>
              <a:rPr lang="en-US" sz="6400" b="1" dirty="0" smtClean="0">
                <a:solidFill>
                  <a:schemeClr val="tx1"/>
                </a:solidFill>
                <a:latin typeface="Cambria Math" panose="02040503050406030204" pitchFamily="18" charset="0"/>
                <a:ea typeface="Cambria Math" panose="02040503050406030204" pitchFamily="18" charset="0"/>
              </a:rPr>
              <a:t>Soft </a:t>
            </a:r>
            <a:r>
              <a:rPr lang="en-US" sz="6400" b="1" dirty="0" smtClean="0">
                <a:solidFill>
                  <a:schemeClr val="tx1"/>
                </a:solidFill>
                <a:latin typeface="Cambria Math" panose="02040503050406030204" pitchFamily="18" charset="0"/>
                <a:ea typeface="Cambria Math" panose="02040503050406030204" pitchFamily="18" charset="0"/>
              </a:rPr>
              <a:t>Robotic </a:t>
            </a:r>
            <a:r>
              <a:rPr lang="en-US" sz="6400" b="1" dirty="0" smtClean="0">
                <a:solidFill>
                  <a:schemeClr val="tx1"/>
                </a:solidFill>
                <a:latin typeface="Cambria Math" panose="02040503050406030204" pitchFamily="18" charset="0"/>
                <a:ea typeface="Cambria Math" panose="02040503050406030204" pitchFamily="18" charset="0"/>
              </a:rPr>
              <a:t>Actuator</a:t>
            </a:r>
            <a:endParaRPr lang="en-US" sz="6400" b="1" dirty="0">
              <a:solidFill>
                <a:schemeClr val="tx1"/>
              </a:solidFill>
              <a:latin typeface="Cambria Math" panose="02040503050406030204" pitchFamily="18" charset="0"/>
              <a:ea typeface="Cambria Math" panose="02040503050406030204" pitchFamily="18" charset="0"/>
            </a:endParaRPr>
          </a:p>
        </p:txBody>
      </p:sp>
      <p:pic>
        <p:nvPicPr>
          <p:cNvPr id="1028" name="Picture 4" descr="Related image">
            <a:extLst>
              <a:ext uri="{FF2B5EF4-FFF2-40B4-BE49-F238E27FC236}">
                <a16:creationId xmlns:a16="http://schemas.microsoft.com/office/drawing/2014/main" id="{D2F1FD6D-8DF3-4448-99D3-F3A85803EA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171033" y="179027"/>
            <a:ext cx="2346466" cy="2346466"/>
          </a:xfrm>
          <a:prstGeom prst="rect">
            <a:avLst/>
          </a:prstGeom>
          <a:noFill/>
          <a:extLst>
            <a:ext uri="{909E8E84-426E-40DD-AFC4-6F175D3DCCD1}">
              <a14:hiddenFill xmlns:a14="http://schemas.microsoft.com/office/drawing/2010/main">
                <a:solidFill>
                  <a:srgbClr val="FFFFFF"/>
                </a:solidFill>
              </a14:hiddenFill>
            </a:ext>
          </a:extLst>
        </p:spPr>
      </p:pic>
      <p:sp>
        <p:nvSpPr>
          <p:cNvPr id="23" name="Text Placeholder 5">
            <a:extLst>
              <a:ext uri="{FF2B5EF4-FFF2-40B4-BE49-F238E27FC236}">
                <a16:creationId xmlns:a16="http://schemas.microsoft.com/office/drawing/2014/main" id="{EA59E958-0CDA-4578-8755-FE6B213BD223}"/>
              </a:ext>
            </a:extLst>
          </p:cNvPr>
          <p:cNvSpPr txBox="1"/>
          <p:nvPr/>
        </p:nvSpPr>
        <p:spPr>
          <a:xfrm>
            <a:off x="2262078" y="924519"/>
            <a:ext cx="27432000" cy="2203080"/>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2820815">
              <a:spcBef>
                <a:spcPct val="20000"/>
              </a:spcBef>
              <a:defRPr/>
            </a:pPr>
            <a:r>
              <a:rPr lang="en-US" sz="4400" dirty="0" smtClean="0">
                <a:solidFill>
                  <a:schemeClr val="tx1"/>
                </a:solidFill>
                <a:latin typeface="Cambria Math" panose="02040503050406030204" pitchFamily="18" charset="0"/>
                <a:ea typeface="Cambria Math" panose="02040503050406030204" pitchFamily="18" charset="0"/>
              </a:rPr>
              <a:t>David </a:t>
            </a:r>
            <a:r>
              <a:rPr lang="en-US" sz="4400" dirty="0" err="1" smtClean="0">
                <a:solidFill>
                  <a:schemeClr val="tx1"/>
                </a:solidFill>
                <a:latin typeface="Cambria Math" panose="02040503050406030204" pitchFamily="18" charset="0"/>
                <a:ea typeface="Cambria Math" panose="02040503050406030204" pitchFamily="18" charset="0"/>
              </a:rPr>
              <a:t>Camparmo</a:t>
            </a:r>
            <a:endParaRPr lang="en-US" sz="4400" dirty="0">
              <a:solidFill>
                <a:schemeClr val="tx1"/>
              </a:solidFill>
              <a:latin typeface="Cambria Math" panose="02040503050406030204" pitchFamily="18" charset="0"/>
              <a:ea typeface="Cambria Math" panose="02040503050406030204" pitchFamily="18" charset="0"/>
            </a:endParaRPr>
          </a:p>
          <a:p>
            <a:pPr algn="ctr" defTabSz="2820815">
              <a:spcBef>
                <a:spcPct val="20000"/>
              </a:spcBef>
              <a:defRPr/>
            </a:pPr>
            <a:r>
              <a:rPr lang="en-US" sz="4400" dirty="0">
                <a:solidFill>
                  <a:schemeClr val="tx1"/>
                </a:solidFill>
                <a:latin typeface="Cambria Math" panose="02040503050406030204" pitchFamily="18" charset="0"/>
                <a:ea typeface="Cambria Math" panose="02040503050406030204" pitchFamily="18" charset="0"/>
              </a:rPr>
              <a:t>Department of Physics, Kwantlen Polytechnic University</a:t>
            </a:r>
          </a:p>
        </p:txBody>
      </p:sp>
      <p:sp>
        <p:nvSpPr>
          <p:cNvPr id="11" name="AutoShape 11" descr="image/jpe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12" name="AutoShape 13" descr="image/jpe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16" name="Rectangle 15"/>
          <p:cNvSpPr/>
          <p:nvPr/>
        </p:nvSpPr>
        <p:spPr>
          <a:xfrm>
            <a:off x="22204014" y="12344400"/>
            <a:ext cx="5937266" cy="1015663"/>
          </a:xfrm>
          <a:prstGeom prst="rect">
            <a:avLst/>
          </a:prstGeom>
        </p:spPr>
        <p:txBody>
          <a:bodyPr wrap="none">
            <a:spAutoFit/>
          </a:bodyPr>
          <a:lstStyle/>
          <a:p>
            <a:pPr algn="ctr" defTabSz="2820815">
              <a:spcBef>
                <a:spcPct val="20000"/>
              </a:spcBef>
              <a:defRPr/>
            </a:pPr>
            <a:r>
              <a:rPr lang="en-US" sz="6000" dirty="0" smtClean="0">
                <a:latin typeface="Cambria Math" panose="02040503050406030204" pitchFamily="18" charset="0"/>
                <a:ea typeface="Cambria Math" panose="02040503050406030204" pitchFamily="18" charset="0"/>
              </a:rPr>
              <a:t>Flow Based Code</a:t>
            </a:r>
            <a:endParaRPr lang="en-US" sz="6000" dirty="0">
              <a:latin typeface="Cambria Math" panose="02040503050406030204" pitchFamily="18" charset="0"/>
              <a:ea typeface="Cambria Math" panose="02040503050406030204" pitchFamily="18" charset="0"/>
            </a:endParaRPr>
          </a:p>
        </p:txBody>
      </p:sp>
      <p:sp>
        <p:nvSpPr>
          <p:cNvPr id="17" name="Rectangle 16"/>
          <p:cNvSpPr/>
          <p:nvPr/>
        </p:nvSpPr>
        <p:spPr>
          <a:xfrm>
            <a:off x="2480012" y="2585271"/>
            <a:ext cx="7082901" cy="1015663"/>
          </a:xfrm>
          <a:prstGeom prst="rect">
            <a:avLst/>
          </a:prstGeom>
          <a:noFill/>
        </p:spPr>
        <p:txBody>
          <a:bodyPr wrap="none">
            <a:spAutoFit/>
          </a:bodyPr>
          <a:lstStyle/>
          <a:p>
            <a:pPr algn="ctr" defTabSz="2820815">
              <a:spcBef>
                <a:spcPct val="20000"/>
              </a:spcBef>
              <a:defRPr/>
            </a:pPr>
            <a:r>
              <a:rPr lang="en-US" sz="6000" dirty="0" smtClean="0">
                <a:latin typeface="Cambria Math" panose="02040503050406030204" pitchFamily="18" charset="0"/>
                <a:ea typeface="Cambria Math" panose="02040503050406030204" pitchFamily="18" charset="0"/>
              </a:rPr>
              <a:t>What is soft Robotics</a:t>
            </a:r>
            <a:endParaRPr lang="en-US" sz="6000" dirty="0">
              <a:latin typeface="Cambria Math" panose="02040503050406030204" pitchFamily="18" charset="0"/>
              <a:ea typeface="Cambria Math" panose="02040503050406030204" pitchFamily="18" charset="0"/>
            </a:endParaRPr>
          </a:p>
        </p:txBody>
      </p:sp>
      <p:sp>
        <p:nvSpPr>
          <p:cNvPr id="21" name="Rectangle 20"/>
          <p:cNvSpPr/>
          <p:nvPr/>
        </p:nvSpPr>
        <p:spPr>
          <a:xfrm>
            <a:off x="11604092" y="2564815"/>
            <a:ext cx="5844485" cy="1015663"/>
          </a:xfrm>
          <a:prstGeom prst="rect">
            <a:avLst/>
          </a:prstGeom>
        </p:spPr>
        <p:txBody>
          <a:bodyPr wrap="none">
            <a:spAutoFit/>
          </a:bodyPr>
          <a:lstStyle/>
          <a:p>
            <a:pPr lvl="0" algn="ctr" defTabSz="2820815">
              <a:spcBef>
                <a:spcPct val="20000"/>
              </a:spcBef>
              <a:defRPr/>
            </a:pPr>
            <a:r>
              <a:rPr lang="en-US" sz="6000" dirty="0" smtClean="0">
                <a:solidFill>
                  <a:prstClr val="black"/>
                </a:solidFill>
                <a:latin typeface="Cambria Math" panose="02040503050406030204" pitchFamily="18" charset="0"/>
                <a:ea typeface="Cambria Math" panose="02040503050406030204" pitchFamily="18" charset="0"/>
              </a:rPr>
              <a:t>Circuit Diagrams</a:t>
            </a:r>
            <a:endParaRPr lang="en-US" sz="6000" dirty="0">
              <a:solidFill>
                <a:prstClr val="black"/>
              </a:solidFill>
              <a:latin typeface="Cambria Math" panose="02040503050406030204" pitchFamily="18" charset="0"/>
              <a:ea typeface="Cambria Math" panose="02040503050406030204" pitchFamily="18" charset="0"/>
            </a:endParaRPr>
          </a:p>
        </p:txBody>
      </p:sp>
      <p:sp>
        <p:nvSpPr>
          <p:cNvPr id="25" name="Rectangle 24"/>
          <p:cNvSpPr/>
          <p:nvPr/>
        </p:nvSpPr>
        <p:spPr>
          <a:xfrm>
            <a:off x="1117922" y="3595405"/>
            <a:ext cx="9807082" cy="8710077"/>
          </a:xfrm>
          <a:prstGeom prst="rect">
            <a:avLst/>
          </a:prstGeom>
        </p:spPr>
        <p:txBody>
          <a:bodyPr wrap="square">
            <a:spAutoFit/>
          </a:bodyPr>
          <a:lstStyle/>
          <a:p>
            <a:pPr lvl="0" defTabSz="2820815">
              <a:spcBef>
                <a:spcPct val="20000"/>
              </a:spcBef>
              <a:defRPr/>
            </a:pPr>
            <a:r>
              <a:rPr lang="en-US" sz="4000" dirty="0" smtClean="0">
                <a:solidFill>
                  <a:prstClr val="black"/>
                </a:solidFill>
                <a:latin typeface="Cambria Math" panose="02040503050406030204" pitchFamily="18" charset="0"/>
                <a:ea typeface="Cambria Math" panose="02040503050406030204" pitchFamily="18" charset="0"/>
              </a:rPr>
              <a:t>A subfield of robotics  that focuses  on the design, control,  and fabrication of robots of comprised flexible materials.</a:t>
            </a:r>
          </a:p>
          <a:p>
            <a:pPr lvl="0" defTabSz="2820815">
              <a:spcBef>
                <a:spcPct val="20000"/>
              </a:spcBef>
              <a:defRPr/>
            </a:pPr>
            <a:endParaRPr lang="en-US" sz="4000" dirty="0">
              <a:solidFill>
                <a:prstClr val="black"/>
              </a:solidFill>
              <a:latin typeface="Cambria Math" panose="02040503050406030204" pitchFamily="18" charset="0"/>
              <a:ea typeface="Cambria Math" panose="02040503050406030204" pitchFamily="18" charset="0"/>
            </a:endParaRPr>
          </a:p>
          <a:p>
            <a:pPr lvl="0" defTabSz="2820815">
              <a:spcBef>
                <a:spcPct val="20000"/>
              </a:spcBef>
              <a:defRPr/>
            </a:pPr>
            <a:r>
              <a:rPr lang="en-US" sz="4000" dirty="0" smtClean="0">
                <a:solidFill>
                  <a:prstClr val="black"/>
                </a:solidFill>
                <a:latin typeface="Cambria Math" panose="02040503050406030204" pitchFamily="18" charset="0"/>
                <a:ea typeface="Cambria Math" panose="02040503050406030204" pitchFamily="18" charset="0"/>
              </a:rPr>
              <a:t>Though rigid body robots can have soft components such as shock absorbing joint, soft robotics generally refers to </a:t>
            </a:r>
            <a:r>
              <a:rPr lang="en-US" sz="4000" dirty="0">
                <a:solidFill>
                  <a:prstClr val="black"/>
                </a:solidFill>
                <a:latin typeface="Cambria Math" panose="02040503050406030204" pitchFamily="18" charset="0"/>
                <a:ea typeface="Cambria Math" panose="02040503050406030204" pitchFamily="18" charset="0"/>
              </a:rPr>
              <a:t>machines </a:t>
            </a:r>
            <a:r>
              <a:rPr lang="en-US" sz="4000" dirty="0" smtClean="0">
                <a:solidFill>
                  <a:prstClr val="black"/>
                </a:solidFill>
                <a:latin typeface="Cambria Math" panose="02040503050406030204" pitchFamily="18" charset="0"/>
                <a:ea typeface="Cambria Math" panose="02040503050406030204" pitchFamily="18" charset="0"/>
              </a:rPr>
              <a:t>that are predominately </a:t>
            </a:r>
            <a:r>
              <a:rPr lang="en-US" sz="4000" dirty="0">
                <a:solidFill>
                  <a:prstClr val="black"/>
                </a:solidFill>
                <a:latin typeface="Cambria Math" panose="02040503050406030204" pitchFamily="18" charset="0"/>
                <a:ea typeface="Cambria Math" panose="02040503050406030204" pitchFamily="18" charset="0"/>
              </a:rPr>
              <a:t>or </a:t>
            </a:r>
            <a:r>
              <a:rPr lang="en-US" sz="4000" dirty="0" smtClean="0">
                <a:solidFill>
                  <a:prstClr val="black"/>
                </a:solidFill>
                <a:latin typeface="Cambria Math" panose="02040503050406030204" pitchFamily="18" charset="0"/>
                <a:ea typeface="Cambria Math" panose="02040503050406030204" pitchFamily="18" charset="0"/>
              </a:rPr>
              <a:t>completely soft</a:t>
            </a:r>
          </a:p>
          <a:p>
            <a:pPr lvl="0" defTabSz="2820815">
              <a:spcBef>
                <a:spcPct val="20000"/>
              </a:spcBef>
              <a:defRPr/>
            </a:pPr>
            <a:endParaRPr lang="en-US" sz="4000" dirty="0" smtClean="0">
              <a:solidFill>
                <a:prstClr val="black"/>
              </a:solidFill>
              <a:latin typeface="Cambria Math" panose="02040503050406030204" pitchFamily="18" charset="0"/>
              <a:ea typeface="Cambria Math" panose="02040503050406030204" pitchFamily="18" charset="0"/>
            </a:endParaRPr>
          </a:p>
          <a:p>
            <a:pPr lvl="0" defTabSz="2820815">
              <a:spcBef>
                <a:spcPct val="20000"/>
              </a:spcBef>
              <a:defRPr/>
            </a:pPr>
            <a:r>
              <a:rPr lang="en-US" sz="4000" dirty="0" smtClean="0">
                <a:solidFill>
                  <a:prstClr val="black"/>
                </a:solidFill>
                <a:latin typeface="Cambria Math" panose="02040503050406030204" pitchFamily="18" charset="0"/>
                <a:ea typeface="Cambria Math" panose="02040503050406030204" pitchFamily="18" charset="0"/>
              </a:rPr>
              <a:t>This focus on this project was to design and build a Cartesian robot for the purpose of testing soft pneumatic actuators </a:t>
            </a:r>
            <a:endParaRPr lang="en-US" sz="4000" dirty="0">
              <a:solidFill>
                <a:prstClr val="black"/>
              </a:solidFill>
              <a:latin typeface="Cambria Math" panose="02040503050406030204" pitchFamily="18" charset="0"/>
              <a:ea typeface="Cambria Math" panose="02040503050406030204" pitchFamily="18" charset="0"/>
            </a:endParaRPr>
          </a:p>
          <a:p>
            <a:pPr lvl="0" defTabSz="2820815">
              <a:spcBef>
                <a:spcPct val="20000"/>
              </a:spcBef>
              <a:defRPr/>
            </a:pPr>
            <a:endParaRPr lang="en-US" sz="4000" dirty="0">
              <a:solidFill>
                <a:prstClr val="black"/>
              </a:solidFill>
              <a:latin typeface="Cambria Math" panose="02040503050406030204" pitchFamily="18" charset="0"/>
              <a:ea typeface="Cambria Math" panose="02040503050406030204" pitchFamily="18" charset="0"/>
            </a:endParaRPr>
          </a:p>
        </p:txBody>
      </p:sp>
      <p:pic>
        <p:nvPicPr>
          <p:cNvPr id="1039" name="Picture 15" descr="vBuilder Box"/>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916802" y="20441120"/>
            <a:ext cx="1305920" cy="1421411"/>
          </a:xfrm>
          <a:prstGeom prst="rect">
            <a:avLst/>
          </a:prstGeom>
          <a:noFill/>
          <a:extLst>
            <a:ext uri="{909E8E84-426E-40DD-AFC4-6F175D3DCCD1}">
              <a14:hiddenFill xmlns:a14="http://schemas.microsoft.com/office/drawing/2010/main">
                <a:solidFill>
                  <a:srgbClr val="FFFFFF"/>
                </a:solidFill>
              </a14:hiddenFill>
            </a:ext>
          </a:extLst>
        </p:spPr>
      </p:pic>
      <p:pic>
        <p:nvPicPr>
          <p:cNvPr id="1041" name="Picture 17" descr="vFactory Box"/>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160735" y="20441120"/>
            <a:ext cx="1288153" cy="1421411"/>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37"/>
          <p:cNvSpPr txBox="1"/>
          <p:nvPr/>
        </p:nvSpPr>
        <p:spPr>
          <a:xfrm>
            <a:off x="35368128" y="4052708"/>
            <a:ext cx="2571655" cy="949126"/>
          </a:xfrm>
          <a:prstGeom prst="rect">
            <a:avLst/>
          </a:prstGeom>
          <a:noFill/>
        </p:spPr>
        <p:txBody>
          <a:bodyPr wrap="square" rtlCol="0">
            <a:spAutoFit/>
          </a:bodyPr>
          <a:lstStyle/>
          <a:p>
            <a:r>
              <a:rPr lang="en-US" sz="2800" dirty="0" smtClean="0"/>
              <a:t>Made using </a:t>
            </a:r>
            <a:r>
              <a:rPr lang="en-US" sz="2800" dirty="0" err="1" smtClean="0"/>
              <a:t>vBuilder</a:t>
            </a:r>
            <a:endParaRPr lang="en-CA" sz="2800" dirty="0"/>
          </a:p>
        </p:txBody>
      </p:sp>
      <p:sp>
        <p:nvSpPr>
          <p:cNvPr id="50" name="Rectangle 49"/>
          <p:cNvSpPr/>
          <p:nvPr/>
        </p:nvSpPr>
        <p:spPr>
          <a:xfrm>
            <a:off x="19876274" y="13460599"/>
            <a:ext cx="10984726" cy="11295400"/>
          </a:xfrm>
          <a:prstGeom prst="rect">
            <a:avLst/>
          </a:prstGeom>
        </p:spPr>
        <p:txBody>
          <a:bodyPr wrap="square">
            <a:spAutoFit/>
          </a:bodyPr>
          <a:lstStyle/>
          <a:p>
            <a:pPr lvl="0" defTabSz="2820815">
              <a:spcBef>
                <a:spcPct val="20000"/>
              </a:spcBef>
              <a:defRPr/>
            </a:pPr>
            <a:r>
              <a:rPr lang="en-US" sz="4000" dirty="0" smtClean="0">
                <a:solidFill>
                  <a:prstClr val="black"/>
                </a:solidFill>
                <a:latin typeface="Cambria Math" panose="02040503050406030204" pitchFamily="18" charset="0"/>
                <a:ea typeface="Cambria Math" panose="02040503050406030204" pitchFamily="18" charset="0"/>
              </a:rPr>
              <a:t>This robot uses flow logic to controls movements of the arm along with opening and closing the actuator. This code dictates how manual control works, from moving the robot along the Cartesian plane, to activating the solenoids that control the actuator, and returning th</a:t>
            </a:r>
            <a:r>
              <a:rPr lang="en-US" sz="4000" dirty="0" smtClean="0">
                <a:solidFill>
                  <a:prstClr val="black"/>
                </a:solidFill>
                <a:latin typeface="Cambria Math" panose="02040503050406030204" pitchFamily="18" charset="0"/>
                <a:ea typeface="Cambria Math" panose="02040503050406030204" pitchFamily="18" charset="0"/>
              </a:rPr>
              <a:t>e home position.</a:t>
            </a:r>
          </a:p>
          <a:p>
            <a:pPr lvl="0" defTabSz="2820815">
              <a:spcBef>
                <a:spcPct val="20000"/>
              </a:spcBef>
              <a:defRPr/>
            </a:pPr>
            <a:endParaRPr lang="en-US" sz="4000" dirty="0">
              <a:solidFill>
                <a:prstClr val="black"/>
              </a:solidFill>
              <a:latin typeface="Cambria Math" panose="02040503050406030204" pitchFamily="18" charset="0"/>
              <a:ea typeface="Cambria Math" panose="02040503050406030204" pitchFamily="18" charset="0"/>
            </a:endParaRPr>
          </a:p>
          <a:p>
            <a:pPr lvl="0" defTabSz="2820815">
              <a:spcBef>
                <a:spcPct val="20000"/>
              </a:spcBef>
              <a:defRPr/>
            </a:pPr>
            <a:r>
              <a:rPr lang="en-US" sz="4000" dirty="0" smtClean="0">
                <a:solidFill>
                  <a:prstClr val="black"/>
                </a:solidFill>
                <a:latin typeface="Cambria Math" panose="02040503050406030204" pitchFamily="18" charset="0"/>
                <a:ea typeface="Cambria Math" panose="02040503050406030204" pitchFamily="18" charset="0"/>
              </a:rPr>
              <a:t>The code was built using </a:t>
            </a:r>
            <a:r>
              <a:rPr lang="en-US" sz="4000" dirty="0" err="1" smtClean="0">
                <a:solidFill>
                  <a:prstClr val="black"/>
                </a:solidFill>
                <a:latin typeface="Cambria Math" panose="02040503050406030204" pitchFamily="18" charset="0"/>
                <a:ea typeface="Cambria Math" panose="02040503050406030204" pitchFamily="18" charset="0"/>
              </a:rPr>
              <a:t>Velocio</a:t>
            </a:r>
            <a:r>
              <a:rPr lang="en-US" sz="4000" dirty="0" smtClean="0">
                <a:solidFill>
                  <a:prstClr val="black"/>
                </a:solidFill>
                <a:latin typeface="Cambria Math" panose="02040503050406030204" pitchFamily="18" charset="0"/>
                <a:ea typeface="Cambria Math" panose="02040503050406030204" pitchFamily="18" charset="0"/>
              </a:rPr>
              <a:t> </a:t>
            </a:r>
            <a:r>
              <a:rPr lang="en-US" sz="4000" dirty="0" err="1" smtClean="0">
                <a:solidFill>
                  <a:prstClr val="black"/>
                </a:solidFill>
                <a:latin typeface="Cambria Math" panose="02040503050406030204" pitchFamily="18" charset="0"/>
                <a:ea typeface="Cambria Math" panose="02040503050406030204" pitchFamily="18" charset="0"/>
              </a:rPr>
              <a:t>vbuilder</a:t>
            </a:r>
            <a:r>
              <a:rPr lang="en-US" sz="4000" dirty="0" smtClean="0">
                <a:solidFill>
                  <a:prstClr val="black"/>
                </a:solidFill>
                <a:latin typeface="Cambria Math" panose="02040503050406030204" pitchFamily="18" charset="0"/>
                <a:ea typeface="Cambria Math" panose="02040503050406030204" pitchFamily="18" charset="0"/>
              </a:rPr>
              <a:t> and is controlled throu</a:t>
            </a:r>
            <a:r>
              <a:rPr lang="en-US" sz="4000" dirty="0" smtClean="0">
                <a:solidFill>
                  <a:prstClr val="black"/>
                </a:solidFill>
                <a:latin typeface="Cambria Math" panose="02040503050406030204" pitchFamily="18" charset="0"/>
                <a:ea typeface="Cambria Math" panose="02040503050406030204" pitchFamily="18" charset="0"/>
              </a:rPr>
              <a:t>gh a user interface created with </a:t>
            </a:r>
            <a:r>
              <a:rPr lang="en-US" sz="4000" dirty="0" err="1" smtClean="0">
                <a:solidFill>
                  <a:prstClr val="black"/>
                </a:solidFill>
                <a:latin typeface="Cambria Math" panose="02040503050406030204" pitchFamily="18" charset="0"/>
                <a:ea typeface="Cambria Math" panose="02040503050406030204" pitchFamily="18" charset="0"/>
              </a:rPr>
              <a:t>vFactory</a:t>
            </a:r>
            <a:r>
              <a:rPr lang="en-US" sz="4000" dirty="0" smtClean="0">
                <a:solidFill>
                  <a:prstClr val="black"/>
                </a:solidFill>
                <a:latin typeface="Cambria Math" panose="02040503050406030204" pitchFamily="18" charset="0"/>
                <a:ea typeface="Cambria Math" panose="02040503050406030204" pitchFamily="18" charset="0"/>
              </a:rPr>
              <a:t>.</a:t>
            </a:r>
          </a:p>
          <a:p>
            <a:pPr lvl="0" defTabSz="2820815">
              <a:spcBef>
                <a:spcPct val="20000"/>
              </a:spcBef>
              <a:defRPr/>
            </a:pPr>
            <a:endParaRPr lang="en-US" sz="4000" dirty="0" smtClean="0">
              <a:solidFill>
                <a:prstClr val="black"/>
              </a:solidFill>
              <a:latin typeface="Cambria Math" panose="02040503050406030204" pitchFamily="18" charset="0"/>
              <a:ea typeface="Cambria Math" panose="02040503050406030204" pitchFamily="18" charset="0"/>
            </a:endParaRPr>
          </a:p>
          <a:p>
            <a:pPr lvl="0" defTabSz="2820815">
              <a:spcBef>
                <a:spcPct val="20000"/>
              </a:spcBef>
              <a:defRPr/>
            </a:pPr>
            <a:endParaRPr lang="en-US" sz="4000" dirty="0">
              <a:solidFill>
                <a:prstClr val="black"/>
              </a:solidFill>
              <a:latin typeface="Cambria Math" panose="02040503050406030204" pitchFamily="18" charset="0"/>
              <a:ea typeface="Cambria Math" panose="02040503050406030204" pitchFamily="18" charset="0"/>
            </a:endParaRPr>
          </a:p>
          <a:p>
            <a:pPr lvl="0" defTabSz="2820815">
              <a:spcBef>
                <a:spcPct val="20000"/>
              </a:spcBef>
              <a:defRPr/>
            </a:pPr>
            <a:endParaRPr lang="en-US" sz="4000" dirty="0" smtClean="0">
              <a:solidFill>
                <a:prstClr val="black"/>
              </a:solidFill>
              <a:latin typeface="Cambria Math" panose="02040503050406030204" pitchFamily="18" charset="0"/>
              <a:ea typeface="Cambria Math" panose="02040503050406030204" pitchFamily="18" charset="0"/>
            </a:endParaRPr>
          </a:p>
          <a:p>
            <a:pPr lvl="0" defTabSz="2820815">
              <a:spcBef>
                <a:spcPct val="20000"/>
              </a:spcBef>
              <a:defRPr/>
            </a:pPr>
            <a:r>
              <a:rPr lang="en-US" sz="4000" dirty="0" smtClean="0">
                <a:solidFill>
                  <a:prstClr val="black"/>
                </a:solidFill>
                <a:latin typeface="Cambria Math" panose="02040503050406030204" pitchFamily="18" charset="0"/>
                <a:ea typeface="Cambria Math" panose="02040503050406030204" pitchFamily="18" charset="0"/>
              </a:rPr>
              <a:t>Once the code is complete it is copied onto the Programmable Logic Controller (PLC). </a:t>
            </a:r>
            <a:r>
              <a:rPr lang="en-US" sz="4000" dirty="0" smtClean="0">
                <a:solidFill>
                  <a:prstClr val="black"/>
                </a:solidFill>
                <a:latin typeface="Cambria Math" panose="02040503050406030204" pitchFamily="18" charset="0"/>
                <a:ea typeface="Cambria Math" panose="02040503050406030204" pitchFamily="18" charset="0"/>
              </a:rPr>
              <a:t>Where it can instruct the to move to a desired location based on inputs from the user interface.</a:t>
            </a:r>
            <a:endParaRPr lang="en-US" sz="4000" dirty="0">
              <a:solidFill>
                <a:prstClr val="black"/>
              </a:solidFill>
              <a:latin typeface="Cambria Math" panose="02040503050406030204" pitchFamily="18" charset="0"/>
              <a:ea typeface="Cambria Math" panose="02040503050406030204" pitchFamily="18" charset="0"/>
            </a:endParaRPr>
          </a:p>
        </p:txBody>
      </p:sp>
      <p:pic>
        <p:nvPicPr>
          <p:cNvPr id="49" name="Picture 48"/>
          <p:cNvPicPr>
            <a:picLocks noChangeAspect="1"/>
          </p:cNvPicPr>
          <p:nvPr/>
        </p:nvPicPr>
        <p:blipFill>
          <a:blip r:embed="rId7"/>
          <a:stretch>
            <a:fillRect/>
          </a:stretch>
        </p:blipFill>
        <p:spPr>
          <a:xfrm>
            <a:off x="2262078" y="12515652"/>
            <a:ext cx="16868528" cy="12021540"/>
          </a:xfrm>
          <a:prstGeom prst="rect">
            <a:avLst/>
          </a:prstGeom>
        </p:spPr>
      </p:pic>
      <p:sp>
        <p:nvSpPr>
          <p:cNvPr id="51" name="Rectangle 50"/>
          <p:cNvSpPr/>
          <p:nvPr/>
        </p:nvSpPr>
        <p:spPr>
          <a:xfrm>
            <a:off x="21283084" y="2618926"/>
            <a:ext cx="1133481" cy="9128580"/>
          </a:xfrm>
          <a:prstGeom prst="rect">
            <a:avLst/>
          </a:prstGeom>
          <a:solidFill>
            <a:srgbClr val="F8F8F3"/>
          </a:solidFill>
          <a:ln>
            <a:solidFill>
              <a:srgbClr val="F8F8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Rectangle 66"/>
          <p:cNvSpPr/>
          <p:nvPr/>
        </p:nvSpPr>
        <p:spPr>
          <a:xfrm>
            <a:off x="11604091" y="3479936"/>
            <a:ext cx="20913407" cy="1938992"/>
          </a:xfrm>
          <a:prstGeom prst="rect">
            <a:avLst/>
          </a:prstGeom>
        </p:spPr>
        <p:txBody>
          <a:bodyPr wrap="square">
            <a:spAutoFit/>
          </a:bodyPr>
          <a:lstStyle/>
          <a:p>
            <a:pPr lvl="0" defTabSz="2820815">
              <a:spcBef>
                <a:spcPct val="20000"/>
              </a:spcBef>
              <a:defRPr/>
            </a:pPr>
            <a:r>
              <a:rPr lang="en-US" sz="4000" dirty="0" smtClean="0">
                <a:solidFill>
                  <a:prstClr val="black"/>
                </a:solidFill>
                <a:latin typeface="Cambria Math" panose="02040503050406030204" pitchFamily="18" charset="0"/>
                <a:ea typeface="Cambria Math" panose="02040503050406030204" pitchFamily="18" charset="0"/>
              </a:rPr>
              <a:t>These diagrams are for the circuits that make up the robot. The left most diagrams show how the stepper motors which control movement are connected to the PLC, and the second diagrams shows the circuit which allows the solenoids to be controlled with the PLC</a:t>
            </a:r>
          </a:p>
        </p:txBody>
      </p:sp>
      <p:sp>
        <p:nvSpPr>
          <p:cNvPr id="68" name="Rectangle 67"/>
          <p:cNvSpPr/>
          <p:nvPr/>
        </p:nvSpPr>
        <p:spPr>
          <a:xfrm>
            <a:off x="2793854" y="26033826"/>
            <a:ext cx="9577174" cy="1015663"/>
          </a:xfrm>
          <a:prstGeom prst="rect">
            <a:avLst/>
          </a:prstGeom>
          <a:noFill/>
        </p:spPr>
        <p:txBody>
          <a:bodyPr wrap="none">
            <a:spAutoFit/>
          </a:bodyPr>
          <a:lstStyle/>
          <a:p>
            <a:pPr algn="ctr" defTabSz="2820815">
              <a:spcBef>
                <a:spcPct val="20000"/>
              </a:spcBef>
              <a:defRPr/>
            </a:pPr>
            <a:r>
              <a:rPr lang="en-US" sz="6000" dirty="0" smtClean="0">
                <a:latin typeface="Cambria Math" panose="02040503050406030204" pitchFamily="18" charset="0"/>
                <a:ea typeface="Cambria Math" panose="02040503050406030204" pitchFamily="18" charset="0"/>
              </a:rPr>
              <a:t>Applications of Soft Robotics</a:t>
            </a:r>
            <a:endParaRPr lang="en-US" sz="6000" dirty="0">
              <a:latin typeface="Cambria Math" panose="02040503050406030204" pitchFamily="18" charset="0"/>
              <a:ea typeface="Cambria Math" panose="02040503050406030204" pitchFamily="18" charset="0"/>
            </a:endParaRPr>
          </a:p>
        </p:txBody>
      </p:sp>
      <p:sp>
        <p:nvSpPr>
          <p:cNvPr id="69" name="Rectangle 68"/>
          <p:cNvSpPr/>
          <p:nvPr/>
        </p:nvSpPr>
        <p:spPr>
          <a:xfrm>
            <a:off x="3555466" y="27193952"/>
            <a:ext cx="16097250" cy="5650778"/>
          </a:xfrm>
          <a:prstGeom prst="rect">
            <a:avLst/>
          </a:prstGeom>
        </p:spPr>
        <p:txBody>
          <a:bodyPr wrap="square">
            <a:spAutoFit/>
          </a:bodyPr>
          <a:lstStyle/>
          <a:p>
            <a:pPr marL="571500" lvl="0" indent="-571500" defTabSz="2820815">
              <a:spcBef>
                <a:spcPct val="20000"/>
              </a:spcBef>
              <a:buFontTx/>
              <a:buChar char="-"/>
              <a:defRPr/>
            </a:pPr>
            <a:r>
              <a:rPr lang="en-US" sz="5400" dirty="0" smtClean="0">
                <a:solidFill>
                  <a:prstClr val="black"/>
                </a:solidFill>
                <a:latin typeface="Cambria Math" panose="02040503050406030204" pitchFamily="18" charset="0"/>
                <a:ea typeface="Cambria Math" panose="02040503050406030204" pitchFamily="18" charset="0"/>
              </a:rPr>
              <a:t>Manufacturing</a:t>
            </a:r>
          </a:p>
          <a:p>
            <a:pPr marL="571500" lvl="0" indent="-571500" defTabSz="2820815">
              <a:spcBef>
                <a:spcPct val="20000"/>
              </a:spcBef>
              <a:buFontTx/>
              <a:buChar char="-"/>
              <a:defRPr/>
            </a:pPr>
            <a:r>
              <a:rPr lang="en-US" sz="5400" dirty="0" smtClean="0">
                <a:solidFill>
                  <a:prstClr val="black"/>
                </a:solidFill>
                <a:latin typeface="Cambria Math" panose="02040503050406030204" pitchFamily="18" charset="0"/>
                <a:ea typeface="Cambria Math" panose="02040503050406030204" pitchFamily="18" charset="0"/>
              </a:rPr>
              <a:t>Bio-mimicry</a:t>
            </a:r>
          </a:p>
          <a:p>
            <a:pPr marL="571500" lvl="0" indent="-571500" defTabSz="2820815">
              <a:spcBef>
                <a:spcPct val="20000"/>
              </a:spcBef>
              <a:buFontTx/>
              <a:buChar char="-"/>
              <a:defRPr/>
            </a:pPr>
            <a:r>
              <a:rPr lang="en-US" sz="5400" dirty="0" smtClean="0">
                <a:solidFill>
                  <a:prstClr val="black"/>
                </a:solidFill>
                <a:latin typeface="Cambria Math" panose="02040503050406030204" pitchFamily="18" charset="0"/>
                <a:ea typeface="Cambria Math" panose="02040503050406030204" pitchFamily="18" charset="0"/>
              </a:rPr>
              <a:t>Prosthetics limbs</a:t>
            </a:r>
          </a:p>
          <a:p>
            <a:pPr marL="571500" lvl="0" indent="-571500" defTabSz="2820815">
              <a:spcBef>
                <a:spcPct val="20000"/>
              </a:spcBef>
              <a:buFontTx/>
              <a:buChar char="-"/>
              <a:defRPr/>
            </a:pPr>
            <a:r>
              <a:rPr lang="en-US" sz="5400" dirty="0" smtClean="0">
                <a:solidFill>
                  <a:prstClr val="black"/>
                </a:solidFill>
                <a:latin typeface="Cambria Math" panose="02040503050406030204" pitchFamily="18" charset="0"/>
                <a:ea typeface="Cambria Math" panose="02040503050406030204" pitchFamily="18" charset="0"/>
              </a:rPr>
              <a:t>Surgical assistance</a:t>
            </a:r>
          </a:p>
          <a:p>
            <a:pPr marL="571500" lvl="0" indent="-571500" defTabSz="2820815">
              <a:spcBef>
                <a:spcPct val="20000"/>
              </a:spcBef>
              <a:buFontTx/>
              <a:buChar char="-"/>
              <a:defRPr/>
            </a:pPr>
            <a:r>
              <a:rPr lang="en-US" sz="5400" dirty="0" smtClean="0">
                <a:solidFill>
                  <a:prstClr val="black"/>
                </a:solidFill>
                <a:latin typeface="Cambria Math" panose="02040503050406030204" pitchFamily="18" charset="0"/>
                <a:ea typeface="Cambria Math" panose="02040503050406030204" pitchFamily="18" charset="0"/>
              </a:rPr>
              <a:t>Wearable Robots</a:t>
            </a:r>
          </a:p>
          <a:p>
            <a:pPr marL="571500" lvl="0" indent="-571500" defTabSz="2820815">
              <a:spcBef>
                <a:spcPct val="20000"/>
              </a:spcBef>
              <a:buFontTx/>
              <a:buChar char="-"/>
              <a:defRPr/>
            </a:pPr>
            <a:endParaRPr lang="en-US" sz="4000" dirty="0">
              <a:solidFill>
                <a:prstClr val="black"/>
              </a:solidFill>
              <a:latin typeface="Cambria Math" panose="02040503050406030204" pitchFamily="18" charset="0"/>
              <a:ea typeface="Cambria Math" panose="02040503050406030204" pitchFamily="18" charset="0"/>
            </a:endParaRPr>
          </a:p>
        </p:txBody>
      </p:sp>
      <p:sp>
        <p:nvSpPr>
          <p:cNvPr id="65" name="Rectangle 64"/>
          <p:cNvSpPr/>
          <p:nvPr/>
        </p:nvSpPr>
        <p:spPr>
          <a:xfrm>
            <a:off x="20006480" y="26133659"/>
            <a:ext cx="184731" cy="1015663"/>
          </a:xfrm>
          <a:prstGeom prst="rect">
            <a:avLst/>
          </a:prstGeom>
        </p:spPr>
        <p:txBody>
          <a:bodyPr wrap="none">
            <a:spAutoFit/>
          </a:bodyPr>
          <a:lstStyle/>
          <a:p>
            <a:pPr lvl="0" algn="ctr" defTabSz="2820815">
              <a:spcBef>
                <a:spcPct val="20000"/>
              </a:spcBef>
              <a:defRPr/>
            </a:pPr>
            <a:endParaRPr lang="en-US" sz="6000" dirty="0">
              <a:solidFill>
                <a:prstClr val="black"/>
              </a:solidFill>
              <a:latin typeface="Cambria Math" panose="02040503050406030204" pitchFamily="18" charset="0"/>
              <a:ea typeface="Cambria Math" panose="02040503050406030204" pitchFamily="18" charset="0"/>
            </a:endParaRPr>
          </a:p>
        </p:txBody>
      </p:sp>
      <p:sp>
        <p:nvSpPr>
          <p:cNvPr id="73" name="Rectangle 72"/>
          <p:cNvSpPr/>
          <p:nvPr/>
        </p:nvSpPr>
        <p:spPr>
          <a:xfrm>
            <a:off x="16484453" y="26033826"/>
            <a:ext cx="7954358" cy="1015663"/>
          </a:xfrm>
          <a:prstGeom prst="rect">
            <a:avLst/>
          </a:prstGeom>
        </p:spPr>
        <p:txBody>
          <a:bodyPr wrap="none">
            <a:spAutoFit/>
          </a:bodyPr>
          <a:lstStyle/>
          <a:p>
            <a:pPr algn="ctr" defTabSz="2820815">
              <a:spcBef>
                <a:spcPct val="20000"/>
              </a:spcBef>
              <a:defRPr/>
            </a:pPr>
            <a:r>
              <a:rPr lang="en-US" sz="6000" dirty="0" smtClean="0">
                <a:latin typeface="Cambria Math" panose="02040503050406030204" pitchFamily="18" charset="0"/>
                <a:ea typeface="Cambria Math" panose="02040503050406030204" pitchFamily="18" charset="0"/>
              </a:rPr>
              <a:t>Continuation of Project </a:t>
            </a:r>
            <a:endParaRPr lang="en-US" sz="6000" dirty="0">
              <a:latin typeface="Cambria Math" panose="02040503050406030204" pitchFamily="18" charset="0"/>
              <a:ea typeface="Cambria Math" panose="02040503050406030204" pitchFamily="18" charset="0"/>
            </a:endParaRPr>
          </a:p>
        </p:txBody>
      </p:sp>
      <p:sp>
        <p:nvSpPr>
          <p:cNvPr id="74" name="Rectangle 73"/>
          <p:cNvSpPr/>
          <p:nvPr/>
        </p:nvSpPr>
        <p:spPr>
          <a:xfrm>
            <a:off x="16711650" y="27152400"/>
            <a:ext cx="15216149" cy="2554545"/>
          </a:xfrm>
          <a:prstGeom prst="rect">
            <a:avLst/>
          </a:prstGeom>
        </p:spPr>
        <p:txBody>
          <a:bodyPr wrap="square">
            <a:spAutoFit/>
          </a:bodyPr>
          <a:lstStyle/>
          <a:p>
            <a:pPr lvl="0" defTabSz="2820815">
              <a:spcBef>
                <a:spcPct val="20000"/>
              </a:spcBef>
              <a:defRPr/>
            </a:pPr>
            <a:r>
              <a:rPr lang="en-US" sz="4000" dirty="0" smtClean="0">
                <a:solidFill>
                  <a:prstClr val="black"/>
                </a:solidFill>
                <a:latin typeface="Cambria Math" panose="02040503050406030204" pitchFamily="18" charset="0"/>
                <a:ea typeface="Cambria Math" panose="02040503050406030204" pitchFamily="18" charset="0"/>
              </a:rPr>
              <a:t>With the robot being contracted there are many avenues for future students to continue the project. </a:t>
            </a:r>
            <a:r>
              <a:rPr lang="en-US" sz="4000" dirty="0" smtClean="0">
                <a:solidFill>
                  <a:prstClr val="black"/>
                </a:solidFill>
                <a:latin typeface="Cambria Math" panose="02040503050406030204" pitchFamily="18" charset="0"/>
                <a:ea typeface="Cambria Math" panose="02040503050406030204" pitchFamily="18" charset="0"/>
              </a:rPr>
              <a:t>One example is creating an automated program to move an object from one place to another. Or designing different actuators and </a:t>
            </a:r>
            <a:r>
              <a:rPr lang="en-US" sz="4000" dirty="0" smtClean="0">
                <a:solidFill>
                  <a:prstClr val="black"/>
                </a:solidFill>
                <a:latin typeface="Cambria Math" panose="02040503050406030204" pitchFamily="18" charset="0"/>
                <a:ea typeface="Cambria Math" panose="02040503050406030204" pitchFamily="18" charset="0"/>
              </a:rPr>
              <a:t> testing their capabilities.</a:t>
            </a:r>
            <a:endParaRPr lang="en-US" sz="4000" dirty="0">
              <a:solidFill>
                <a:prstClr val="black"/>
              </a:solidFill>
              <a:latin typeface="Cambria Math" panose="02040503050406030204" pitchFamily="18" charset="0"/>
              <a:ea typeface="Cambria Math" panose="02040503050406030204" pitchFamily="18" charset="0"/>
            </a:endParaRPr>
          </a:p>
        </p:txBody>
      </p:sp>
      <p:pic>
        <p:nvPicPr>
          <p:cNvPr id="10" name="Picture 9"/>
          <p:cNvPicPr>
            <a:picLocks noChangeAspect="1"/>
          </p:cNvPicPr>
          <p:nvPr/>
        </p:nvPicPr>
        <p:blipFill rotWithShape="1">
          <a:blip r:embed="rId8"/>
          <a:srcRect l="8399" t="-248" r="7891" b="248"/>
          <a:stretch/>
        </p:blipFill>
        <p:spPr>
          <a:xfrm>
            <a:off x="21824424" y="5789702"/>
            <a:ext cx="10297501" cy="4954498"/>
          </a:xfrm>
          <a:prstGeom prst="rect">
            <a:avLst/>
          </a:prstGeom>
        </p:spPr>
      </p:pic>
      <p:pic>
        <p:nvPicPr>
          <p:cNvPr id="19" name="Picture 18"/>
          <p:cNvPicPr>
            <a:picLocks noChangeAspect="1"/>
          </p:cNvPicPr>
          <p:nvPr/>
        </p:nvPicPr>
        <p:blipFill>
          <a:blip r:embed="rId9"/>
          <a:stretch>
            <a:fillRect/>
          </a:stretch>
        </p:blipFill>
        <p:spPr>
          <a:xfrm>
            <a:off x="11677135" y="5789702"/>
            <a:ext cx="9614635" cy="5448123"/>
          </a:xfrm>
          <a:prstGeom prst="rect">
            <a:avLst/>
          </a:prstGeom>
        </p:spPr>
      </p:pic>
    </p:spTree>
    <p:extLst>
      <p:ext uri="{BB962C8B-B14F-4D97-AF65-F5344CB8AC3E}">
        <p14:creationId xmlns:p14="http://schemas.microsoft.com/office/powerpoint/2010/main" val="4038871067"/>
      </p:ext>
    </p:extLst>
  </p:cSld>
  <p:clrMapOvr>
    <a:masterClrMapping/>
  </p:clrMapOv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imaginitivearctic|09-2018"/>
</p:tagLst>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7473</TotalTime>
  <Words>302</Words>
  <Application>Microsoft Office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Cambria Math</vt:lpstr>
      <vt:lpstr>Arial</vt:lpstr>
      <vt:lpstr>Calibri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research poster</dc:title>
  <dc:subject>Free Poster Presentation Example</dc:subject>
  <dc:creator>Graphicsland/MakeSigns.com</dc:creator>
  <cp:keywords>scientific, research, template, custom, poster, presentation, symposium, printing, powerpoint, create, design, example, sample, download</cp:keywords>
  <dc:description>These templates are offered for free to help your create a poster ranging from nursing research posters to psychology research posters.</dc:description>
  <cp:lastModifiedBy>Administrator</cp:lastModifiedBy>
  <cp:revision>114</cp:revision>
  <cp:lastPrinted>2019-12-05T19:03:21Z</cp:lastPrinted>
  <dcterms:modified xsi:type="dcterms:W3CDTF">2022-04-08T19:10:46Z</dcterms:modified>
  <cp:category>scientific poster powerpoint</cp:category>
</cp:coreProperties>
</file>